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
  </p:notesMasterIdLst>
  <p:handoutMasterIdLst>
    <p:handoutMasterId r:id="rId6"/>
  </p:handoutMasterIdLst>
  <p:sldIdLst>
    <p:sldId id="379" r:id="rId2"/>
    <p:sldId id="358" r:id="rId3"/>
    <p:sldId id="356" r:id="rId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CE5"/>
    <a:srgbClr val="1BB6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6" autoAdjust="0"/>
    <p:restoredTop sz="94652"/>
  </p:normalViewPr>
  <p:slideViewPr>
    <p:cSldViewPr snapToGrid="0">
      <p:cViewPr varScale="1">
        <p:scale>
          <a:sx n="92" d="100"/>
          <a:sy n="92" d="100"/>
        </p:scale>
        <p:origin x="340" y="52"/>
      </p:cViewPr>
      <p:guideLst/>
    </p:cSldViewPr>
  </p:slideViewPr>
  <p:notesTextViewPr>
    <p:cViewPr>
      <p:scale>
        <a:sx n="1" d="1"/>
        <a:sy n="1" d="1"/>
      </p:scale>
      <p:origin x="0" y="0"/>
    </p:cViewPr>
  </p:notesTextViewPr>
  <p:sorterViewPr>
    <p:cViewPr>
      <p:scale>
        <a:sx n="200" d="100"/>
        <a:sy n="200" d="100"/>
      </p:scale>
      <p:origin x="0" y="0"/>
    </p:cViewPr>
  </p:sorterViewPr>
  <p:notesViewPr>
    <p:cSldViewPr snapToGrid="0">
      <p:cViewPr varScale="1">
        <p:scale>
          <a:sx n="146" d="100"/>
          <a:sy n="146" d="100"/>
        </p:scale>
        <p:origin x="454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2AAE8FAF-8D8C-8EC6-DD58-2A0F3DCD42D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a:extLst>
              <a:ext uri="{FF2B5EF4-FFF2-40B4-BE49-F238E27FC236}">
                <a16:creationId xmlns:a16="http://schemas.microsoft.com/office/drawing/2014/main" id="{3B28753B-8957-E0FE-C691-D4F2609CF2C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75F2C6-D7D6-C043-B4AA-8D5724BB722A}" type="datetimeFigureOut">
              <a:rPr lang="es-ES_tradnl" smtClean="0"/>
              <a:t>26/10/2026</a:t>
            </a:fld>
            <a:endParaRPr lang="es-ES_tradnl"/>
          </a:p>
        </p:txBody>
      </p:sp>
      <p:sp>
        <p:nvSpPr>
          <p:cNvPr id="4" name="Marcador de pie de página 3">
            <a:extLst>
              <a:ext uri="{FF2B5EF4-FFF2-40B4-BE49-F238E27FC236}">
                <a16:creationId xmlns:a16="http://schemas.microsoft.com/office/drawing/2014/main" id="{F781F7F0-580D-D05B-C58F-0AFC0D1582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5" name="Marcador de número de diapositiva 4">
            <a:extLst>
              <a:ext uri="{FF2B5EF4-FFF2-40B4-BE49-F238E27FC236}">
                <a16:creationId xmlns:a16="http://schemas.microsoft.com/office/drawing/2014/main" id="{19C79980-6A05-4F32-E38C-5C9E32E3E55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400CB3A-455F-4A4A-82D6-D9486647FA82}" type="slidenum">
              <a:rPr lang="es-ES_tradnl" smtClean="0"/>
              <a:t>‹Nº›</a:t>
            </a:fld>
            <a:endParaRPr lang="es-ES_tradnl"/>
          </a:p>
        </p:txBody>
      </p:sp>
    </p:spTree>
    <p:extLst>
      <p:ext uri="{BB962C8B-B14F-4D97-AF65-F5344CB8AC3E}">
        <p14:creationId xmlns:p14="http://schemas.microsoft.com/office/powerpoint/2010/main" val="3318925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153CC5-26FD-F44A-8A6B-E7029BDDCA8D}" type="datetimeFigureOut">
              <a:rPr lang="es-ES_tradnl" smtClean="0"/>
              <a:t>26/10/2026</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E54D96-7640-7F46-AE03-3B00B8874A31}" type="slidenum">
              <a:rPr lang="es-ES_tradnl" smtClean="0"/>
              <a:t>‹Nº›</a:t>
            </a:fld>
            <a:endParaRPr lang="es-ES_tradnl"/>
          </a:p>
        </p:txBody>
      </p:sp>
    </p:spTree>
    <p:extLst>
      <p:ext uri="{BB962C8B-B14F-4D97-AF65-F5344CB8AC3E}">
        <p14:creationId xmlns:p14="http://schemas.microsoft.com/office/powerpoint/2010/main" val="120408196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ca-ES" noProof="1"/>
              <a:t>Haga clic para modificar el estilo de título del patrón</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ca-ES" noProof="1"/>
              <a:t>Haga clic para modificar el estilo de subtítulo del patrón</a:t>
            </a:r>
          </a:p>
        </p:txBody>
      </p:sp>
      <p:sp>
        <p:nvSpPr>
          <p:cNvPr id="4" name="Date Placeholder 3"/>
          <p:cNvSpPr>
            <a:spLocks noGrp="1"/>
          </p:cNvSpPr>
          <p:nvPr>
            <p:ph type="dt" sz="half" idx="10"/>
          </p:nvPr>
        </p:nvSpPr>
        <p:spPr/>
        <p:txBody>
          <a:bodyPr/>
          <a:lstStyle/>
          <a:p>
            <a:fld id="{69BC0B88-45C7-4D44-B4E8-02F313859A04}" type="datetimeFigureOut">
              <a:rPr lang="ca-ES" noProof="1" smtClean="0"/>
              <a:t>26/10/2026</a:t>
            </a:fld>
            <a:endParaRPr lang="ca-ES" noProof="1"/>
          </a:p>
        </p:txBody>
      </p:sp>
      <p:sp>
        <p:nvSpPr>
          <p:cNvPr id="5" name="Footer Placeholder 4"/>
          <p:cNvSpPr>
            <a:spLocks noGrp="1"/>
          </p:cNvSpPr>
          <p:nvPr>
            <p:ph type="ftr" sz="quarter" idx="11"/>
          </p:nvPr>
        </p:nvSpPr>
        <p:spPr/>
        <p:txBody>
          <a:bodyPr/>
          <a:lstStyle/>
          <a:p>
            <a:endParaRPr lang="ca-ES" noProof="1"/>
          </a:p>
        </p:txBody>
      </p:sp>
      <p:sp>
        <p:nvSpPr>
          <p:cNvPr id="6" name="Slide Number Placeholder 5"/>
          <p:cNvSpPr>
            <a:spLocks noGrp="1"/>
          </p:cNvSpPr>
          <p:nvPr>
            <p:ph type="sldNum" sz="quarter" idx="12"/>
          </p:nvPr>
        </p:nvSpPr>
        <p:spPr/>
        <p:txBody>
          <a:bodyPr/>
          <a:lstStyle/>
          <a:p>
            <a:fld id="{832FC29D-6FBE-EB42-A57B-4A50B112B16D}" type="slidenum">
              <a:rPr lang="ca-ES" noProof="1" smtClean="0"/>
              <a:t>‹Nº›</a:t>
            </a:fld>
            <a:endParaRPr lang="ca-ES" noProof="1"/>
          </a:p>
        </p:txBody>
      </p:sp>
    </p:spTree>
    <p:extLst>
      <p:ext uri="{BB962C8B-B14F-4D97-AF65-F5344CB8AC3E}">
        <p14:creationId xmlns:p14="http://schemas.microsoft.com/office/powerpoint/2010/main" val="4005212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noProof="1"/>
              <a:t>Haga clic para modificar el estilo de título del patrón</a:t>
            </a:r>
          </a:p>
        </p:txBody>
      </p:sp>
      <p:sp>
        <p:nvSpPr>
          <p:cNvPr id="3" name="Content Placeholder 2"/>
          <p:cNvSpPr>
            <a:spLocks noGrp="1"/>
          </p:cNvSpPr>
          <p:nvPr>
            <p:ph idx="1"/>
          </p:nvPr>
        </p:nvSpPr>
        <p:spPr/>
        <p:txBody>
          <a:bodyPr/>
          <a:lstStyle/>
          <a:p>
            <a:pPr lvl="0"/>
            <a:r>
              <a:rPr lang="ca-ES" noProof="1"/>
              <a:t>Haga clic para modificar los estilos de texto del patrón</a:t>
            </a:r>
          </a:p>
          <a:p>
            <a:pPr lvl="1"/>
            <a:r>
              <a:rPr lang="ca-ES" noProof="1"/>
              <a:t>Segundo nivel</a:t>
            </a:r>
          </a:p>
          <a:p>
            <a:pPr lvl="2"/>
            <a:r>
              <a:rPr lang="ca-ES" noProof="1"/>
              <a:t>Tercer nivel</a:t>
            </a:r>
          </a:p>
          <a:p>
            <a:pPr lvl="3"/>
            <a:r>
              <a:rPr lang="ca-ES" noProof="1"/>
              <a:t>Cuarto nivel</a:t>
            </a:r>
          </a:p>
          <a:p>
            <a:pPr lvl="4"/>
            <a:r>
              <a:rPr lang="ca-ES" noProof="1"/>
              <a:t>Quinto nivel</a:t>
            </a:r>
          </a:p>
        </p:txBody>
      </p:sp>
      <p:sp>
        <p:nvSpPr>
          <p:cNvPr id="4" name="Date Placeholder 3"/>
          <p:cNvSpPr>
            <a:spLocks noGrp="1"/>
          </p:cNvSpPr>
          <p:nvPr>
            <p:ph type="dt" sz="half" idx="10"/>
          </p:nvPr>
        </p:nvSpPr>
        <p:spPr/>
        <p:txBody>
          <a:bodyPr/>
          <a:lstStyle/>
          <a:p>
            <a:fld id="{69BC0B88-45C7-4D44-B4E8-02F313859A04}" type="datetimeFigureOut">
              <a:rPr lang="ca-ES" noProof="1" smtClean="0"/>
              <a:t>26/10/2026</a:t>
            </a:fld>
            <a:endParaRPr lang="ca-ES" noProof="1"/>
          </a:p>
        </p:txBody>
      </p:sp>
      <p:sp>
        <p:nvSpPr>
          <p:cNvPr id="5" name="Footer Placeholder 4"/>
          <p:cNvSpPr>
            <a:spLocks noGrp="1"/>
          </p:cNvSpPr>
          <p:nvPr>
            <p:ph type="ftr" sz="quarter" idx="11"/>
          </p:nvPr>
        </p:nvSpPr>
        <p:spPr/>
        <p:txBody>
          <a:bodyPr/>
          <a:lstStyle/>
          <a:p>
            <a:endParaRPr lang="ca-ES" noProof="1"/>
          </a:p>
        </p:txBody>
      </p:sp>
      <p:sp>
        <p:nvSpPr>
          <p:cNvPr id="6" name="Slide Number Placeholder 5"/>
          <p:cNvSpPr>
            <a:spLocks noGrp="1"/>
          </p:cNvSpPr>
          <p:nvPr>
            <p:ph type="sldNum" sz="quarter" idx="12"/>
          </p:nvPr>
        </p:nvSpPr>
        <p:spPr/>
        <p:txBody>
          <a:bodyPr/>
          <a:lstStyle/>
          <a:p>
            <a:fld id="{832FC29D-6FBE-EB42-A57B-4A50B112B16D}" type="slidenum">
              <a:rPr lang="ca-ES" noProof="1" smtClean="0"/>
              <a:t>‹Nº›</a:t>
            </a:fld>
            <a:endParaRPr lang="ca-ES" noProof="1"/>
          </a:p>
        </p:txBody>
      </p:sp>
    </p:spTree>
    <p:extLst>
      <p:ext uri="{BB962C8B-B14F-4D97-AF65-F5344CB8AC3E}">
        <p14:creationId xmlns:p14="http://schemas.microsoft.com/office/powerpoint/2010/main" val="3002145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a-ES" noProof="1"/>
              <a:t>Haga clic para modificar el estilo de título del patrón</a:t>
            </a:r>
          </a:p>
        </p:txBody>
      </p:sp>
      <p:sp>
        <p:nvSpPr>
          <p:cNvPr id="3" name="Date Placeholder 2"/>
          <p:cNvSpPr>
            <a:spLocks noGrp="1"/>
          </p:cNvSpPr>
          <p:nvPr>
            <p:ph type="dt" sz="half" idx="10"/>
          </p:nvPr>
        </p:nvSpPr>
        <p:spPr/>
        <p:txBody>
          <a:bodyPr/>
          <a:lstStyle/>
          <a:p>
            <a:fld id="{69BC0B88-45C7-4D44-B4E8-02F313859A04}" type="datetimeFigureOut">
              <a:rPr lang="ca-ES" noProof="1" smtClean="0"/>
              <a:t>26/10/2026</a:t>
            </a:fld>
            <a:endParaRPr lang="ca-ES" noProof="1"/>
          </a:p>
        </p:txBody>
      </p:sp>
      <p:sp>
        <p:nvSpPr>
          <p:cNvPr id="4" name="Footer Placeholder 3"/>
          <p:cNvSpPr>
            <a:spLocks noGrp="1"/>
          </p:cNvSpPr>
          <p:nvPr>
            <p:ph type="ftr" sz="quarter" idx="11"/>
          </p:nvPr>
        </p:nvSpPr>
        <p:spPr/>
        <p:txBody>
          <a:bodyPr/>
          <a:lstStyle/>
          <a:p>
            <a:endParaRPr lang="ca-ES" noProof="1"/>
          </a:p>
        </p:txBody>
      </p:sp>
      <p:sp>
        <p:nvSpPr>
          <p:cNvPr id="5" name="Slide Number Placeholder 4"/>
          <p:cNvSpPr>
            <a:spLocks noGrp="1"/>
          </p:cNvSpPr>
          <p:nvPr>
            <p:ph type="sldNum" sz="quarter" idx="12"/>
          </p:nvPr>
        </p:nvSpPr>
        <p:spPr/>
        <p:txBody>
          <a:bodyPr/>
          <a:lstStyle/>
          <a:p>
            <a:fld id="{832FC29D-6FBE-EB42-A57B-4A50B112B16D}" type="slidenum">
              <a:rPr lang="ca-ES" noProof="1" smtClean="0"/>
              <a:t>‹Nº›</a:t>
            </a:fld>
            <a:endParaRPr lang="ca-ES" noProof="1"/>
          </a:p>
        </p:txBody>
      </p:sp>
    </p:spTree>
    <p:extLst>
      <p:ext uri="{BB962C8B-B14F-4D97-AF65-F5344CB8AC3E}">
        <p14:creationId xmlns:p14="http://schemas.microsoft.com/office/powerpoint/2010/main" val="3143783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BC0B88-45C7-4D44-B4E8-02F313859A04}" type="datetimeFigureOut">
              <a:rPr lang="ca-ES" noProof="1" smtClean="0"/>
              <a:t>26/10/2026</a:t>
            </a:fld>
            <a:endParaRPr lang="ca-ES" noProof="1"/>
          </a:p>
        </p:txBody>
      </p:sp>
      <p:sp>
        <p:nvSpPr>
          <p:cNvPr id="3" name="Footer Placeholder 2"/>
          <p:cNvSpPr>
            <a:spLocks noGrp="1"/>
          </p:cNvSpPr>
          <p:nvPr>
            <p:ph type="ftr" sz="quarter" idx="11"/>
          </p:nvPr>
        </p:nvSpPr>
        <p:spPr/>
        <p:txBody>
          <a:bodyPr/>
          <a:lstStyle/>
          <a:p>
            <a:endParaRPr lang="ca-ES" noProof="1"/>
          </a:p>
        </p:txBody>
      </p:sp>
      <p:sp>
        <p:nvSpPr>
          <p:cNvPr id="4" name="Slide Number Placeholder 3"/>
          <p:cNvSpPr>
            <a:spLocks noGrp="1"/>
          </p:cNvSpPr>
          <p:nvPr>
            <p:ph type="sldNum" sz="quarter" idx="12"/>
          </p:nvPr>
        </p:nvSpPr>
        <p:spPr/>
        <p:txBody>
          <a:bodyPr/>
          <a:lstStyle/>
          <a:p>
            <a:fld id="{832FC29D-6FBE-EB42-A57B-4A50B112B16D}" type="slidenum">
              <a:rPr lang="ca-ES" noProof="1" smtClean="0"/>
              <a:t>‹Nº›</a:t>
            </a:fld>
            <a:endParaRPr lang="ca-ES" noProof="1"/>
          </a:p>
        </p:txBody>
      </p:sp>
    </p:spTree>
    <p:extLst>
      <p:ext uri="{BB962C8B-B14F-4D97-AF65-F5344CB8AC3E}">
        <p14:creationId xmlns:p14="http://schemas.microsoft.com/office/powerpoint/2010/main" val="2360221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3_Diseño personalizado">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302853B1-1DFF-3024-5C8C-1BEEB3D5F6B2}"/>
              </a:ext>
            </a:extLst>
          </p:cNvPr>
          <p:cNvSpPr>
            <a:spLocks noGrp="1" noChangeAspect="1"/>
          </p:cNvSpPr>
          <p:nvPr>
            <p:ph type="pic" sz="quarter" idx="10"/>
          </p:nvPr>
        </p:nvSpPr>
        <p:spPr>
          <a:xfrm>
            <a:off x="4572000" y="0"/>
            <a:ext cx="4572000" cy="5143500"/>
          </a:xfrm>
        </p:spPr>
        <p:txBody>
          <a:bodyPr/>
          <a:lstStyle/>
          <a:p>
            <a:endParaRPr lang="es-ES_tradnl"/>
          </a:p>
        </p:txBody>
      </p:sp>
      <p:sp>
        <p:nvSpPr>
          <p:cNvPr id="5" name="Rectángulo 4">
            <a:extLst>
              <a:ext uri="{FF2B5EF4-FFF2-40B4-BE49-F238E27FC236}">
                <a16:creationId xmlns:a16="http://schemas.microsoft.com/office/drawing/2014/main" id="{0A22D788-ABC1-F33E-820B-EF63ADC38B5A}"/>
              </a:ext>
            </a:extLst>
          </p:cNvPr>
          <p:cNvSpPr/>
          <p:nvPr userDrawn="1"/>
        </p:nvSpPr>
        <p:spPr>
          <a:xfrm>
            <a:off x="0" y="0"/>
            <a:ext cx="4572000" cy="51435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7" name="Gráfico 6">
            <a:extLst>
              <a:ext uri="{FF2B5EF4-FFF2-40B4-BE49-F238E27FC236}">
                <a16:creationId xmlns:a16="http://schemas.microsoft.com/office/drawing/2014/main" id="{6D03B295-BC11-0B30-8EB4-03E9F21CB748}"/>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Tree>
    <p:extLst>
      <p:ext uri="{BB962C8B-B14F-4D97-AF65-F5344CB8AC3E}">
        <p14:creationId xmlns:p14="http://schemas.microsoft.com/office/powerpoint/2010/main" val="1456563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4_Diseño personalizado">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302853B1-1DFF-3024-5C8C-1BEEB3D5F6B2}"/>
              </a:ext>
            </a:extLst>
          </p:cNvPr>
          <p:cNvSpPr>
            <a:spLocks noGrp="1" noChangeAspect="1"/>
          </p:cNvSpPr>
          <p:nvPr>
            <p:ph type="pic" sz="quarter" idx="10"/>
          </p:nvPr>
        </p:nvSpPr>
        <p:spPr>
          <a:xfrm>
            <a:off x="0" y="0"/>
            <a:ext cx="9144000" cy="5143500"/>
          </a:xfrm>
        </p:spPr>
        <p:txBody>
          <a:bodyPr/>
          <a:lstStyle/>
          <a:p>
            <a:endParaRPr lang="es-ES_tradnl"/>
          </a:p>
        </p:txBody>
      </p:sp>
      <p:pic>
        <p:nvPicPr>
          <p:cNvPr id="7" name="Gráfico 6">
            <a:extLst>
              <a:ext uri="{FF2B5EF4-FFF2-40B4-BE49-F238E27FC236}">
                <a16:creationId xmlns:a16="http://schemas.microsoft.com/office/drawing/2014/main" id="{6D03B295-BC11-0B30-8EB4-03E9F21CB748}"/>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Tree>
    <p:extLst>
      <p:ext uri="{BB962C8B-B14F-4D97-AF65-F5344CB8AC3E}">
        <p14:creationId xmlns:p14="http://schemas.microsoft.com/office/powerpoint/2010/main" val="12782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ogo y pagina">
    <p:bg>
      <p:bgRef idx="1001">
        <a:schemeClr val="bg1"/>
      </p:bgRef>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440BC84-B570-F449-E460-B247C5550D96}"/>
              </a:ext>
            </a:extLst>
          </p:cNvPr>
          <p:cNvSpPr txBox="1"/>
          <p:nvPr userDrawn="1"/>
        </p:nvSpPr>
        <p:spPr>
          <a:xfrm>
            <a:off x="183570" y="4836744"/>
            <a:ext cx="528566" cy="92333"/>
          </a:xfrm>
          <a:prstGeom prst="rect">
            <a:avLst/>
          </a:prstGeom>
          <a:noFill/>
        </p:spPr>
        <p:txBody>
          <a:bodyPr wrap="square" lIns="0" tIns="0" rIns="0" bIns="0" rtlCol="0">
            <a:spAutoFit/>
          </a:bodyPr>
          <a:lstStyle/>
          <a:p>
            <a:pPr algn="l"/>
            <a:fld id="{A4EEDD72-1D6A-6B46-BCFA-C211F73E9379}" type="slidenum">
              <a:rPr lang="es-ES" sz="600" b="0" smtClean="0">
                <a:solidFill>
                  <a:schemeClr val="accent2"/>
                </a:solidFill>
                <a:latin typeface="Arial" charset="0"/>
                <a:ea typeface="Arial" charset="0"/>
                <a:cs typeface="Arial" charset="0"/>
              </a:rPr>
              <a:pPr algn="l"/>
              <a:t>‹Nº›</a:t>
            </a:fld>
            <a:endParaRPr lang="es-ES" sz="700" b="0" dirty="0">
              <a:solidFill>
                <a:schemeClr val="accent2"/>
              </a:solidFill>
              <a:latin typeface="Arial" charset="0"/>
              <a:ea typeface="Arial" charset="0"/>
              <a:cs typeface="Arial" charset="0"/>
            </a:endParaRPr>
          </a:p>
        </p:txBody>
      </p:sp>
    </p:spTree>
    <p:extLst>
      <p:ext uri="{BB962C8B-B14F-4D97-AF65-F5344CB8AC3E}">
        <p14:creationId xmlns:p14="http://schemas.microsoft.com/office/powerpoint/2010/main" val="3226462435"/>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logo y pagina">
    <p:bg>
      <p:bgRef idx="1001">
        <a:schemeClr val="bg2"/>
      </p:bgRef>
    </p:bg>
    <p:spTree>
      <p:nvGrpSpPr>
        <p:cNvPr id="1" name=""/>
        <p:cNvGrpSpPr/>
        <p:nvPr/>
      </p:nvGrpSpPr>
      <p:grpSpPr>
        <a:xfrm>
          <a:off x="0" y="0"/>
          <a:ext cx="0" cy="0"/>
          <a:chOff x="0" y="0"/>
          <a:chExt cx="0" cy="0"/>
        </a:xfrm>
      </p:grpSpPr>
      <p:pic>
        <p:nvPicPr>
          <p:cNvPr id="7" name="Gráfico 6">
            <a:extLst>
              <a:ext uri="{FF2B5EF4-FFF2-40B4-BE49-F238E27FC236}">
                <a16:creationId xmlns:a16="http://schemas.microsoft.com/office/drawing/2014/main" id="{6D03B295-BC11-0B30-8EB4-03E9F21CB748}"/>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
        <p:nvSpPr>
          <p:cNvPr id="3" name="CuadroTexto 2">
            <a:extLst>
              <a:ext uri="{FF2B5EF4-FFF2-40B4-BE49-F238E27FC236}">
                <a16:creationId xmlns:a16="http://schemas.microsoft.com/office/drawing/2014/main" id="{4440BC84-B570-F449-E460-B247C5550D96}"/>
              </a:ext>
            </a:extLst>
          </p:cNvPr>
          <p:cNvSpPr txBox="1"/>
          <p:nvPr userDrawn="1"/>
        </p:nvSpPr>
        <p:spPr>
          <a:xfrm>
            <a:off x="183570" y="4836744"/>
            <a:ext cx="528566" cy="92333"/>
          </a:xfrm>
          <a:prstGeom prst="rect">
            <a:avLst/>
          </a:prstGeom>
          <a:noFill/>
        </p:spPr>
        <p:txBody>
          <a:bodyPr wrap="square" lIns="0" tIns="0" rIns="0" bIns="0" rtlCol="0">
            <a:spAutoFit/>
          </a:bodyPr>
          <a:lstStyle/>
          <a:p>
            <a:pPr algn="l"/>
            <a:fld id="{A4EEDD72-1D6A-6B46-BCFA-C211F73E9379}" type="slidenum">
              <a:rPr lang="es-ES" sz="600" b="0" smtClean="0">
                <a:solidFill>
                  <a:schemeClr val="accent2"/>
                </a:solidFill>
                <a:latin typeface="Arial" charset="0"/>
                <a:ea typeface="Arial" charset="0"/>
                <a:cs typeface="Arial" charset="0"/>
              </a:rPr>
              <a:pPr algn="l"/>
              <a:t>‹Nº›</a:t>
            </a:fld>
            <a:endParaRPr lang="es-ES" sz="700" b="0" dirty="0">
              <a:solidFill>
                <a:schemeClr val="accent2"/>
              </a:solidFill>
              <a:latin typeface="Arial" charset="0"/>
              <a:ea typeface="Arial" charset="0"/>
              <a:cs typeface="Arial" charset="0"/>
            </a:endParaRPr>
          </a:p>
        </p:txBody>
      </p:sp>
      <p:sp>
        <p:nvSpPr>
          <p:cNvPr id="6" name="Marcador de medios 2">
            <a:extLst>
              <a:ext uri="{FF2B5EF4-FFF2-40B4-BE49-F238E27FC236}">
                <a16:creationId xmlns:a16="http://schemas.microsoft.com/office/drawing/2014/main" id="{3E1EDB9F-29DC-8615-A6DC-B06FBFECF47A}"/>
              </a:ext>
            </a:extLst>
          </p:cNvPr>
          <p:cNvSpPr>
            <a:spLocks noGrp="1"/>
          </p:cNvSpPr>
          <p:nvPr>
            <p:ph type="media" sz="quarter" idx="19" hasCustomPrompt="1"/>
          </p:nvPr>
        </p:nvSpPr>
        <p:spPr>
          <a:xfrm>
            <a:off x="510779" y="149510"/>
            <a:ext cx="8119661" cy="4589178"/>
          </a:xfrm>
          <a:prstGeom prst="rect">
            <a:avLst/>
          </a:prstGeom>
        </p:spPr>
        <p:txBody>
          <a:bodyPr vert="horz" lIns="91440" tIns="45720" rIns="91440" bIns="45720" rtlCol="0" anchor="ctr">
            <a:normAutofit/>
          </a:bodyPr>
          <a:lstStyle>
            <a:lvl1pPr marL="0" indent="0" algn="ctr">
              <a:buNone/>
              <a:defRPr lang="es-ES" sz="1400" dirty="0"/>
            </a:lvl1pPr>
          </a:lstStyle>
          <a:p>
            <a:pPr lvl="0"/>
            <a:r>
              <a:rPr lang="es-ES" dirty="0"/>
              <a:t>Cliqueu sobre la icona per introduir el vídeo.</a:t>
            </a:r>
          </a:p>
        </p:txBody>
      </p:sp>
    </p:spTree>
    <p:extLst>
      <p:ext uri="{BB962C8B-B14F-4D97-AF65-F5344CB8AC3E}">
        <p14:creationId xmlns:p14="http://schemas.microsoft.com/office/powerpoint/2010/main" val="4158875480"/>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Diseño personalizado">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FD6C066-A2AF-E032-7F05-F557349B6AB5}"/>
              </a:ext>
            </a:extLst>
          </p:cNvPr>
          <p:cNvSpPr txBox="1"/>
          <p:nvPr userDrawn="1"/>
        </p:nvSpPr>
        <p:spPr>
          <a:xfrm>
            <a:off x="183570" y="4836744"/>
            <a:ext cx="528566" cy="92333"/>
          </a:xfrm>
          <a:prstGeom prst="rect">
            <a:avLst/>
          </a:prstGeom>
          <a:noFill/>
        </p:spPr>
        <p:txBody>
          <a:bodyPr wrap="square" lIns="0" tIns="0" rIns="0" bIns="0" rtlCol="0">
            <a:spAutoFit/>
          </a:bodyPr>
          <a:lstStyle/>
          <a:p>
            <a:pPr algn="l"/>
            <a:fld id="{A4EEDD72-1D6A-6B46-BCFA-C211F73E9379}" type="slidenum">
              <a:rPr lang="es-ES" sz="600" b="0" smtClean="0">
                <a:solidFill>
                  <a:schemeClr val="accent2"/>
                </a:solidFill>
                <a:latin typeface="Arial" charset="0"/>
                <a:ea typeface="Arial" charset="0"/>
                <a:cs typeface="Arial" charset="0"/>
              </a:rPr>
              <a:pPr algn="l"/>
              <a:t>‹Nº›</a:t>
            </a:fld>
            <a:endParaRPr lang="es-ES" sz="700" b="0" dirty="0">
              <a:solidFill>
                <a:schemeClr val="accent2"/>
              </a:solidFill>
              <a:latin typeface="Arial" charset="0"/>
              <a:ea typeface="Arial" charset="0"/>
              <a:cs typeface="Arial" charset="0"/>
            </a:endParaRPr>
          </a:p>
        </p:txBody>
      </p:sp>
    </p:spTree>
    <p:extLst>
      <p:ext uri="{BB962C8B-B14F-4D97-AF65-F5344CB8AC3E}">
        <p14:creationId xmlns:p14="http://schemas.microsoft.com/office/powerpoint/2010/main" val="3951613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5_Diseño personalizado">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FD6C066-A2AF-E032-7F05-F557349B6AB5}"/>
              </a:ext>
            </a:extLst>
          </p:cNvPr>
          <p:cNvSpPr txBox="1"/>
          <p:nvPr userDrawn="1"/>
        </p:nvSpPr>
        <p:spPr>
          <a:xfrm>
            <a:off x="183570" y="4836744"/>
            <a:ext cx="528566" cy="92333"/>
          </a:xfrm>
          <a:prstGeom prst="rect">
            <a:avLst/>
          </a:prstGeom>
          <a:noFill/>
        </p:spPr>
        <p:txBody>
          <a:bodyPr wrap="square" lIns="0" tIns="0" rIns="0" bIns="0" rtlCol="0">
            <a:spAutoFit/>
          </a:bodyPr>
          <a:lstStyle/>
          <a:p>
            <a:pPr algn="l"/>
            <a:fld id="{A4EEDD72-1D6A-6B46-BCFA-C211F73E9379}" type="slidenum">
              <a:rPr lang="es-ES" sz="600" b="0" smtClean="0">
                <a:solidFill>
                  <a:schemeClr val="accent2"/>
                </a:solidFill>
                <a:latin typeface="Arial" charset="0"/>
                <a:ea typeface="Arial" charset="0"/>
                <a:cs typeface="Arial" charset="0"/>
              </a:rPr>
              <a:pPr algn="l"/>
              <a:t>‹Nº›</a:t>
            </a:fld>
            <a:endParaRPr lang="es-ES" sz="700" b="0" dirty="0">
              <a:solidFill>
                <a:schemeClr val="accent2"/>
              </a:solidFill>
              <a:latin typeface="Arial" charset="0"/>
              <a:ea typeface="Arial" charset="0"/>
              <a:cs typeface="Arial" charset="0"/>
            </a:endParaRPr>
          </a:p>
        </p:txBody>
      </p:sp>
      <p:pic>
        <p:nvPicPr>
          <p:cNvPr id="3" name="Gráfico 2">
            <a:extLst>
              <a:ext uri="{FF2B5EF4-FFF2-40B4-BE49-F238E27FC236}">
                <a16:creationId xmlns:a16="http://schemas.microsoft.com/office/drawing/2014/main" id="{A39FE0F2-1399-ECA2-5208-3AD7C7F4C493}"/>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Tree>
    <p:extLst>
      <p:ext uri="{BB962C8B-B14F-4D97-AF65-F5344CB8AC3E}">
        <p14:creationId xmlns:p14="http://schemas.microsoft.com/office/powerpoint/2010/main" val="2738346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Diseño personalizado">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C09BDF39-F491-170D-67BB-EF172BB1400C}"/>
              </a:ext>
            </a:extLst>
          </p:cNvPr>
          <p:cNvSpPr>
            <a:spLocks noGrp="1" noChangeAspect="1"/>
          </p:cNvSpPr>
          <p:nvPr>
            <p:ph type="pic" sz="quarter" idx="10"/>
          </p:nvPr>
        </p:nvSpPr>
        <p:spPr>
          <a:xfrm>
            <a:off x="4621585" y="587202"/>
            <a:ext cx="4007221" cy="4005424"/>
          </a:xfrm>
          <a:prstGeom prst="rect">
            <a:avLst/>
          </a:prstGeom>
        </p:spPr>
        <p:txBody>
          <a:bodyPr/>
          <a:lstStyle/>
          <a:p>
            <a:endParaRPr lang="es-ES_tradnl"/>
          </a:p>
        </p:txBody>
      </p:sp>
      <p:pic>
        <p:nvPicPr>
          <p:cNvPr id="7" name="Gráfico 6">
            <a:extLst>
              <a:ext uri="{FF2B5EF4-FFF2-40B4-BE49-F238E27FC236}">
                <a16:creationId xmlns:a16="http://schemas.microsoft.com/office/drawing/2014/main" id="{6D03B295-BC11-0B30-8EB4-03E9F21CB748}"/>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
        <p:nvSpPr>
          <p:cNvPr id="2" name="CuadroTexto 1">
            <a:extLst>
              <a:ext uri="{FF2B5EF4-FFF2-40B4-BE49-F238E27FC236}">
                <a16:creationId xmlns:a16="http://schemas.microsoft.com/office/drawing/2014/main" id="{8AFC5746-8178-28A4-F37C-0153CCC62EB9}"/>
              </a:ext>
            </a:extLst>
          </p:cNvPr>
          <p:cNvSpPr txBox="1"/>
          <p:nvPr userDrawn="1"/>
        </p:nvSpPr>
        <p:spPr>
          <a:xfrm>
            <a:off x="183570" y="4836744"/>
            <a:ext cx="528566" cy="92333"/>
          </a:xfrm>
          <a:prstGeom prst="rect">
            <a:avLst/>
          </a:prstGeom>
          <a:noFill/>
        </p:spPr>
        <p:txBody>
          <a:bodyPr wrap="square" lIns="0" tIns="0" rIns="0" bIns="0" rtlCol="0">
            <a:spAutoFit/>
          </a:bodyPr>
          <a:lstStyle/>
          <a:p>
            <a:pPr algn="l"/>
            <a:fld id="{A4EEDD72-1D6A-6B46-BCFA-C211F73E9379}" type="slidenum">
              <a:rPr lang="es-ES" sz="600" b="0" smtClean="0">
                <a:solidFill>
                  <a:schemeClr val="accent2"/>
                </a:solidFill>
                <a:latin typeface="Arial" charset="0"/>
                <a:ea typeface="Arial" charset="0"/>
                <a:cs typeface="Arial" charset="0"/>
              </a:rPr>
              <a:pPr algn="l"/>
              <a:t>‹Nº›</a:t>
            </a:fld>
            <a:endParaRPr lang="es-ES" sz="700" b="0" dirty="0">
              <a:solidFill>
                <a:schemeClr val="accent2"/>
              </a:solidFill>
              <a:latin typeface="Arial" charset="0"/>
              <a:ea typeface="Arial" charset="0"/>
              <a:cs typeface="Arial" charset="0"/>
            </a:endParaRPr>
          </a:p>
        </p:txBody>
      </p:sp>
    </p:spTree>
    <p:extLst>
      <p:ext uri="{BB962C8B-B14F-4D97-AF65-F5344CB8AC3E}">
        <p14:creationId xmlns:p14="http://schemas.microsoft.com/office/powerpoint/2010/main" val="3050587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Diseño personalizado">
    <p:spTree>
      <p:nvGrpSpPr>
        <p:cNvPr id="1" name=""/>
        <p:cNvGrpSpPr/>
        <p:nvPr/>
      </p:nvGrpSpPr>
      <p:grpSpPr>
        <a:xfrm>
          <a:off x="0" y="0"/>
          <a:ext cx="0" cy="0"/>
          <a:chOff x="0" y="0"/>
          <a:chExt cx="0" cy="0"/>
        </a:xfrm>
      </p:grpSpPr>
      <p:pic>
        <p:nvPicPr>
          <p:cNvPr id="7" name="Gráfico 6">
            <a:extLst>
              <a:ext uri="{FF2B5EF4-FFF2-40B4-BE49-F238E27FC236}">
                <a16:creationId xmlns:a16="http://schemas.microsoft.com/office/drawing/2014/main" id="{6D03B295-BC11-0B30-8EB4-03E9F21CB748}"/>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
        <p:nvSpPr>
          <p:cNvPr id="3" name="Marcador de posición de imagen 2">
            <a:extLst>
              <a:ext uri="{FF2B5EF4-FFF2-40B4-BE49-F238E27FC236}">
                <a16:creationId xmlns:a16="http://schemas.microsoft.com/office/drawing/2014/main" id="{C09BDF39-F491-170D-67BB-EF172BB1400C}"/>
              </a:ext>
            </a:extLst>
          </p:cNvPr>
          <p:cNvSpPr>
            <a:spLocks noGrp="1" noChangeAspect="1"/>
          </p:cNvSpPr>
          <p:nvPr>
            <p:ph type="pic" sz="quarter" idx="10"/>
          </p:nvPr>
        </p:nvSpPr>
        <p:spPr>
          <a:xfrm>
            <a:off x="5355770" y="1334273"/>
            <a:ext cx="3300535" cy="3299055"/>
          </a:xfrm>
          <a:prstGeom prst="rect">
            <a:avLst/>
          </a:prstGeom>
        </p:spPr>
        <p:txBody>
          <a:bodyPr/>
          <a:lstStyle/>
          <a:p>
            <a:endParaRPr lang="es-ES_tradnl"/>
          </a:p>
        </p:txBody>
      </p:sp>
      <p:sp>
        <p:nvSpPr>
          <p:cNvPr id="2" name="CuadroTexto 1">
            <a:extLst>
              <a:ext uri="{FF2B5EF4-FFF2-40B4-BE49-F238E27FC236}">
                <a16:creationId xmlns:a16="http://schemas.microsoft.com/office/drawing/2014/main" id="{0092B5F8-8F4F-AD9A-DE87-4CD065F0C443}"/>
              </a:ext>
            </a:extLst>
          </p:cNvPr>
          <p:cNvSpPr txBox="1"/>
          <p:nvPr userDrawn="1"/>
        </p:nvSpPr>
        <p:spPr>
          <a:xfrm>
            <a:off x="183570" y="4836744"/>
            <a:ext cx="528566" cy="92333"/>
          </a:xfrm>
          <a:prstGeom prst="rect">
            <a:avLst/>
          </a:prstGeom>
          <a:noFill/>
        </p:spPr>
        <p:txBody>
          <a:bodyPr wrap="square" lIns="0" tIns="0" rIns="0" bIns="0" rtlCol="0">
            <a:spAutoFit/>
          </a:bodyPr>
          <a:lstStyle/>
          <a:p>
            <a:pPr algn="l"/>
            <a:fld id="{A4EEDD72-1D6A-6B46-BCFA-C211F73E9379}" type="slidenum">
              <a:rPr lang="es-ES" sz="600" b="0" smtClean="0">
                <a:solidFill>
                  <a:schemeClr val="accent2"/>
                </a:solidFill>
                <a:latin typeface="Arial" charset="0"/>
                <a:ea typeface="Arial" charset="0"/>
                <a:cs typeface="Arial" charset="0"/>
              </a:rPr>
              <a:pPr algn="l"/>
              <a:t>‹Nº›</a:t>
            </a:fld>
            <a:endParaRPr lang="es-ES" sz="700" b="0" dirty="0">
              <a:solidFill>
                <a:schemeClr val="accent2"/>
              </a:solidFill>
              <a:latin typeface="Arial" charset="0"/>
              <a:ea typeface="Arial" charset="0"/>
              <a:cs typeface="Arial" charset="0"/>
            </a:endParaRPr>
          </a:p>
        </p:txBody>
      </p:sp>
    </p:spTree>
    <p:extLst>
      <p:ext uri="{BB962C8B-B14F-4D97-AF65-F5344CB8AC3E}">
        <p14:creationId xmlns:p14="http://schemas.microsoft.com/office/powerpoint/2010/main" val="1409633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Diseño personalizado">
    <p:spTree>
      <p:nvGrpSpPr>
        <p:cNvPr id="1" name=""/>
        <p:cNvGrpSpPr/>
        <p:nvPr/>
      </p:nvGrpSpPr>
      <p:grpSpPr>
        <a:xfrm>
          <a:off x="0" y="0"/>
          <a:ext cx="0" cy="0"/>
          <a:chOff x="0" y="0"/>
          <a:chExt cx="0" cy="0"/>
        </a:xfrm>
      </p:grpSpPr>
      <p:pic>
        <p:nvPicPr>
          <p:cNvPr id="7" name="Gráfico 6">
            <a:extLst>
              <a:ext uri="{FF2B5EF4-FFF2-40B4-BE49-F238E27FC236}">
                <a16:creationId xmlns:a16="http://schemas.microsoft.com/office/drawing/2014/main" id="{6D03B295-BC11-0B30-8EB4-03E9F21CB748}"/>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
        <p:nvSpPr>
          <p:cNvPr id="3" name="Marcador de posición de imagen 2">
            <a:extLst>
              <a:ext uri="{FF2B5EF4-FFF2-40B4-BE49-F238E27FC236}">
                <a16:creationId xmlns:a16="http://schemas.microsoft.com/office/drawing/2014/main" id="{C09BDF39-F491-170D-67BB-EF172BB1400C}"/>
              </a:ext>
            </a:extLst>
          </p:cNvPr>
          <p:cNvSpPr>
            <a:spLocks noGrp="1" noChangeAspect="1"/>
          </p:cNvSpPr>
          <p:nvPr>
            <p:ph type="pic" sz="quarter" idx="10"/>
          </p:nvPr>
        </p:nvSpPr>
        <p:spPr>
          <a:xfrm>
            <a:off x="0" y="2626360"/>
            <a:ext cx="9144000" cy="2517140"/>
          </a:xfrm>
          <a:prstGeom prst="rect">
            <a:avLst/>
          </a:prstGeom>
        </p:spPr>
        <p:txBody>
          <a:bodyPr/>
          <a:lstStyle/>
          <a:p>
            <a:endParaRPr lang="es-ES_tradnl"/>
          </a:p>
        </p:txBody>
      </p:sp>
      <p:sp>
        <p:nvSpPr>
          <p:cNvPr id="2" name="CuadroTexto 1">
            <a:extLst>
              <a:ext uri="{FF2B5EF4-FFF2-40B4-BE49-F238E27FC236}">
                <a16:creationId xmlns:a16="http://schemas.microsoft.com/office/drawing/2014/main" id="{F907F48E-A270-13DB-1828-3D5A79C691B7}"/>
              </a:ext>
            </a:extLst>
          </p:cNvPr>
          <p:cNvSpPr txBox="1"/>
          <p:nvPr userDrawn="1"/>
        </p:nvSpPr>
        <p:spPr>
          <a:xfrm>
            <a:off x="183570" y="4836744"/>
            <a:ext cx="528566" cy="92333"/>
          </a:xfrm>
          <a:prstGeom prst="rect">
            <a:avLst/>
          </a:prstGeom>
          <a:noFill/>
        </p:spPr>
        <p:txBody>
          <a:bodyPr wrap="square" lIns="0" tIns="0" rIns="0" bIns="0" rtlCol="0">
            <a:spAutoFit/>
          </a:bodyPr>
          <a:lstStyle/>
          <a:p>
            <a:pPr algn="l"/>
            <a:fld id="{A4EEDD72-1D6A-6B46-BCFA-C211F73E9379}" type="slidenum">
              <a:rPr lang="es-ES" sz="600" b="0" smtClean="0">
                <a:solidFill>
                  <a:schemeClr val="accent2"/>
                </a:solidFill>
                <a:latin typeface="Arial" charset="0"/>
                <a:ea typeface="Arial" charset="0"/>
                <a:cs typeface="Arial" charset="0"/>
              </a:rPr>
              <a:pPr algn="l"/>
              <a:t>‹Nº›</a:t>
            </a:fld>
            <a:endParaRPr lang="es-ES" sz="700" b="0" dirty="0">
              <a:solidFill>
                <a:schemeClr val="accent2"/>
              </a:solidFill>
              <a:latin typeface="Arial" charset="0"/>
              <a:ea typeface="Arial" charset="0"/>
              <a:cs typeface="Arial" charset="0"/>
            </a:endParaRPr>
          </a:p>
        </p:txBody>
      </p:sp>
    </p:spTree>
    <p:extLst>
      <p:ext uri="{BB962C8B-B14F-4D97-AF65-F5344CB8AC3E}">
        <p14:creationId xmlns:p14="http://schemas.microsoft.com/office/powerpoint/2010/main" val="4132625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Diseño personalizado">
    <p:spTree>
      <p:nvGrpSpPr>
        <p:cNvPr id="1" name=""/>
        <p:cNvGrpSpPr/>
        <p:nvPr/>
      </p:nvGrpSpPr>
      <p:grpSpPr>
        <a:xfrm>
          <a:off x="0" y="0"/>
          <a:ext cx="0" cy="0"/>
          <a:chOff x="0" y="0"/>
          <a:chExt cx="0" cy="0"/>
        </a:xfrm>
      </p:grpSpPr>
      <p:sp>
        <p:nvSpPr>
          <p:cNvPr id="3" name="Marcador de posición de imagen 2">
            <a:extLst>
              <a:ext uri="{FF2B5EF4-FFF2-40B4-BE49-F238E27FC236}">
                <a16:creationId xmlns:a16="http://schemas.microsoft.com/office/drawing/2014/main" id="{302853B1-1DFF-3024-5C8C-1BEEB3D5F6B2}"/>
              </a:ext>
            </a:extLst>
          </p:cNvPr>
          <p:cNvSpPr>
            <a:spLocks noGrp="1" noChangeAspect="1"/>
          </p:cNvSpPr>
          <p:nvPr>
            <p:ph type="pic" sz="quarter" idx="10"/>
          </p:nvPr>
        </p:nvSpPr>
        <p:spPr>
          <a:xfrm>
            <a:off x="0" y="0"/>
            <a:ext cx="9144000" cy="5143500"/>
          </a:xfrm>
        </p:spPr>
        <p:txBody>
          <a:bodyPr/>
          <a:lstStyle/>
          <a:p>
            <a:endParaRPr lang="es-ES_tradnl"/>
          </a:p>
        </p:txBody>
      </p:sp>
      <p:pic>
        <p:nvPicPr>
          <p:cNvPr id="7" name="Gráfico 6">
            <a:extLst>
              <a:ext uri="{FF2B5EF4-FFF2-40B4-BE49-F238E27FC236}">
                <a16:creationId xmlns:a16="http://schemas.microsoft.com/office/drawing/2014/main" id="{6D03B295-BC11-0B30-8EB4-03E9F21CB748}"/>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Tree>
    <p:extLst>
      <p:ext uri="{BB962C8B-B14F-4D97-AF65-F5344CB8AC3E}">
        <p14:creationId xmlns:p14="http://schemas.microsoft.com/office/powerpoint/2010/main" val="3620844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Diseño personalizado">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A22D788-ABC1-F33E-820B-EF63ADC38B5A}"/>
              </a:ext>
            </a:extLst>
          </p:cNvPr>
          <p:cNvSpPr/>
          <p:nvPr userDrawn="1"/>
        </p:nvSpPr>
        <p:spPr>
          <a:xfrm>
            <a:off x="4572001" y="0"/>
            <a:ext cx="4572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 name="Marcador de posición de imagen 2">
            <a:extLst>
              <a:ext uri="{FF2B5EF4-FFF2-40B4-BE49-F238E27FC236}">
                <a16:creationId xmlns:a16="http://schemas.microsoft.com/office/drawing/2014/main" id="{302853B1-1DFF-3024-5C8C-1BEEB3D5F6B2}"/>
              </a:ext>
            </a:extLst>
          </p:cNvPr>
          <p:cNvSpPr>
            <a:spLocks noGrp="1" noChangeAspect="1"/>
          </p:cNvSpPr>
          <p:nvPr>
            <p:ph type="pic" sz="quarter" idx="10"/>
          </p:nvPr>
        </p:nvSpPr>
        <p:spPr>
          <a:xfrm>
            <a:off x="0" y="0"/>
            <a:ext cx="4572000" cy="5143500"/>
          </a:xfrm>
        </p:spPr>
        <p:txBody>
          <a:bodyPr/>
          <a:lstStyle/>
          <a:p>
            <a:endParaRPr lang="es-ES_tradnl"/>
          </a:p>
        </p:txBody>
      </p:sp>
      <p:pic>
        <p:nvPicPr>
          <p:cNvPr id="7" name="Gráfico 6">
            <a:extLst>
              <a:ext uri="{FF2B5EF4-FFF2-40B4-BE49-F238E27FC236}">
                <a16:creationId xmlns:a16="http://schemas.microsoft.com/office/drawing/2014/main" id="{6D03B295-BC11-0B30-8EB4-03E9F21CB748}"/>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Tree>
    <p:extLst>
      <p:ext uri="{BB962C8B-B14F-4D97-AF65-F5344CB8AC3E}">
        <p14:creationId xmlns:p14="http://schemas.microsoft.com/office/powerpoint/2010/main" val="1105365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Diseño personalizado">
    <p:spTree>
      <p:nvGrpSpPr>
        <p:cNvPr id="1" name=""/>
        <p:cNvGrpSpPr/>
        <p:nvPr/>
      </p:nvGrpSpPr>
      <p:grpSpPr>
        <a:xfrm>
          <a:off x="0" y="0"/>
          <a:ext cx="0" cy="0"/>
          <a:chOff x="0" y="0"/>
          <a:chExt cx="0" cy="0"/>
        </a:xfrm>
      </p:grpSpPr>
      <p:grpSp>
        <p:nvGrpSpPr>
          <p:cNvPr id="86" name="Grupo 85">
            <a:extLst>
              <a:ext uri="{FF2B5EF4-FFF2-40B4-BE49-F238E27FC236}">
                <a16:creationId xmlns:a16="http://schemas.microsoft.com/office/drawing/2014/main" id="{710A81D7-E99F-D91F-D742-4F9999A4D649}"/>
              </a:ext>
            </a:extLst>
          </p:cNvPr>
          <p:cNvGrpSpPr/>
          <p:nvPr userDrawn="1"/>
        </p:nvGrpSpPr>
        <p:grpSpPr>
          <a:xfrm>
            <a:off x="0" y="0"/>
            <a:ext cx="9144000" cy="5149180"/>
            <a:chOff x="0" y="0"/>
            <a:chExt cx="9144000" cy="5149180"/>
          </a:xfrm>
        </p:grpSpPr>
        <p:grpSp>
          <p:nvGrpSpPr>
            <p:cNvPr id="2" name="Grupo 1">
              <a:extLst>
                <a:ext uri="{FF2B5EF4-FFF2-40B4-BE49-F238E27FC236}">
                  <a16:creationId xmlns:a16="http://schemas.microsoft.com/office/drawing/2014/main" id="{9C83B50E-C569-CFCA-C9BB-89E5E6E76D74}"/>
                </a:ext>
              </a:extLst>
            </p:cNvPr>
            <p:cNvGrpSpPr/>
            <p:nvPr userDrawn="1"/>
          </p:nvGrpSpPr>
          <p:grpSpPr>
            <a:xfrm>
              <a:off x="0" y="0"/>
              <a:ext cx="9144000" cy="5149180"/>
              <a:chOff x="0" y="0"/>
              <a:chExt cx="9144000" cy="5149180"/>
            </a:xfrm>
            <a:solidFill>
              <a:schemeClr val="bg1"/>
            </a:solidFill>
          </p:grpSpPr>
          <p:sp>
            <p:nvSpPr>
              <p:cNvPr id="3" name="Rectángulo 2">
                <a:extLst>
                  <a:ext uri="{FF2B5EF4-FFF2-40B4-BE49-F238E27FC236}">
                    <a16:creationId xmlns:a16="http://schemas.microsoft.com/office/drawing/2014/main" id="{9233D6E2-9F40-469F-B523-E82D7D9069D6}"/>
                  </a:ext>
                </a:extLst>
              </p:cNvPr>
              <p:cNvSpPr/>
              <p:nvPr/>
            </p:nvSpPr>
            <p:spPr>
              <a:xfrm>
                <a:off x="0" y="0"/>
                <a:ext cx="9144000" cy="18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Rectángulo 3">
                <a:extLst>
                  <a:ext uri="{FF2B5EF4-FFF2-40B4-BE49-F238E27FC236}">
                    <a16:creationId xmlns:a16="http://schemas.microsoft.com/office/drawing/2014/main" id="{18E6EBCD-7CED-F742-67F0-3FEFBAE17BD0}"/>
                  </a:ext>
                </a:extLst>
              </p:cNvPr>
              <p:cNvSpPr/>
              <p:nvPr/>
            </p:nvSpPr>
            <p:spPr>
              <a:xfrm>
                <a:off x="0" y="0"/>
                <a:ext cx="180000" cy="514918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 name="Rectángulo 4">
                <a:extLst>
                  <a:ext uri="{FF2B5EF4-FFF2-40B4-BE49-F238E27FC236}">
                    <a16:creationId xmlns:a16="http://schemas.microsoft.com/office/drawing/2014/main" id="{130C25B6-A801-03CB-E39F-191EEFF3CFF1}"/>
                  </a:ext>
                </a:extLst>
              </p:cNvPr>
              <p:cNvSpPr/>
              <p:nvPr/>
            </p:nvSpPr>
            <p:spPr>
              <a:xfrm>
                <a:off x="0" y="4963500"/>
                <a:ext cx="9144000" cy="18000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 name="Rectángulo 6">
                <a:extLst>
                  <a:ext uri="{FF2B5EF4-FFF2-40B4-BE49-F238E27FC236}">
                    <a16:creationId xmlns:a16="http://schemas.microsoft.com/office/drawing/2014/main" id="{DC8DD66A-3E3A-A4CA-50AA-D7886ACD92DF}"/>
                  </a:ext>
                </a:extLst>
              </p:cNvPr>
              <p:cNvSpPr/>
              <p:nvPr/>
            </p:nvSpPr>
            <p:spPr>
              <a:xfrm>
                <a:off x="8964000" y="0"/>
                <a:ext cx="180000" cy="514918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8" name="Grupo 7">
              <a:extLst>
                <a:ext uri="{FF2B5EF4-FFF2-40B4-BE49-F238E27FC236}">
                  <a16:creationId xmlns:a16="http://schemas.microsoft.com/office/drawing/2014/main" id="{0D7BA36C-69AE-12E0-8749-3553B5182640}"/>
                </a:ext>
              </a:extLst>
            </p:cNvPr>
            <p:cNvGrpSpPr/>
            <p:nvPr userDrawn="1"/>
          </p:nvGrpSpPr>
          <p:grpSpPr>
            <a:xfrm>
              <a:off x="180000" y="180000"/>
              <a:ext cx="8784000" cy="720000"/>
              <a:chOff x="180000" y="180000"/>
              <a:chExt cx="8784000" cy="648000"/>
            </a:xfrm>
          </p:grpSpPr>
          <p:sp>
            <p:nvSpPr>
              <p:cNvPr id="9" name="Rectángulo 8">
                <a:extLst>
                  <a:ext uri="{FF2B5EF4-FFF2-40B4-BE49-F238E27FC236}">
                    <a16:creationId xmlns:a16="http://schemas.microsoft.com/office/drawing/2014/main" id="{EA8B8476-FF46-21F8-6F19-1A2915C787DC}"/>
                  </a:ext>
                </a:extLst>
              </p:cNvPr>
              <p:cNvSpPr/>
              <p:nvPr/>
            </p:nvSpPr>
            <p:spPr>
              <a:xfrm>
                <a:off x="180000"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Rectángulo 9">
                <a:extLst>
                  <a:ext uri="{FF2B5EF4-FFF2-40B4-BE49-F238E27FC236}">
                    <a16:creationId xmlns:a16="http://schemas.microsoft.com/office/drawing/2014/main" id="{D5998974-28D9-F8F1-9E12-DB0F5FE88450}"/>
                  </a:ext>
                </a:extLst>
              </p:cNvPr>
              <p:cNvSpPr/>
              <p:nvPr/>
            </p:nvSpPr>
            <p:spPr>
              <a:xfrm>
                <a:off x="919636"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Rectángulo 10">
                <a:extLst>
                  <a:ext uri="{FF2B5EF4-FFF2-40B4-BE49-F238E27FC236}">
                    <a16:creationId xmlns:a16="http://schemas.microsoft.com/office/drawing/2014/main" id="{078045A7-14DB-71BB-70D9-A0ED75863D37}"/>
                  </a:ext>
                </a:extLst>
              </p:cNvPr>
              <p:cNvSpPr/>
              <p:nvPr/>
            </p:nvSpPr>
            <p:spPr>
              <a:xfrm>
                <a:off x="1659272"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Rectángulo 11">
                <a:extLst>
                  <a:ext uri="{FF2B5EF4-FFF2-40B4-BE49-F238E27FC236}">
                    <a16:creationId xmlns:a16="http://schemas.microsoft.com/office/drawing/2014/main" id="{4CF44E5B-7E0A-50AA-7039-7DB5D89D0255}"/>
                  </a:ext>
                </a:extLst>
              </p:cNvPr>
              <p:cNvSpPr/>
              <p:nvPr/>
            </p:nvSpPr>
            <p:spPr>
              <a:xfrm>
                <a:off x="2398908"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3" name="Rectángulo 12">
                <a:extLst>
                  <a:ext uri="{FF2B5EF4-FFF2-40B4-BE49-F238E27FC236}">
                    <a16:creationId xmlns:a16="http://schemas.microsoft.com/office/drawing/2014/main" id="{ED8582C6-E6E2-C83F-1351-EEFF9AB902A1}"/>
                  </a:ext>
                </a:extLst>
              </p:cNvPr>
              <p:cNvSpPr/>
              <p:nvPr/>
            </p:nvSpPr>
            <p:spPr>
              <a:xfrm>
                <a:off x="3138544"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Rectángulo 13">
                <a:extLst>
                  <a:ext uri="{FF2B5EF4-FFF2-40B4-BE49-F238E27FC236}">
                    <a16:creationId xmlns:a16="http://schemas.microsoft.com/office/drawing/2014/main" id="{8CF6B323-3016-A5C6-E8DA-6A6FB6DD48A3}"/>
                  </a:ext>
                </a:extLst>
              </p:cNvPr>
              <p:cNvSpPr/>
              <p:nvPr/>
            </p:nvSpPr>
            <p:spPr>
              <a:xfrm>
                <a:off x="3878180"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5" name="Rectángulo 14">
                <a:extLst>
                  <a:ext uri="{FF2B5EF4-FFF2-40B4-BE49-F238E27FC236}">
                    <a16:creationId xmlns:a16="http://schemas.microsoft.com/office/drawing/2014/main" id="{D583A7C9-B70B-C4E9-F4AD-E7859ACF27A2}"/>
                  </a:ext>
                </a:extLst>
              </p:cNvPr>
              <p:cNvSpPr/>
              <p:nvPr/>
            </p:nvSpPr>
            <p:spPr>
              <a:xfrm>
                <a:off x="4617816"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Rectángulo 15">
                <a:extLst>
                  <a:ext uri="{FF2B5EF4-FFF2-40B4-BE49-F238E27FC236}">
                    <a16:creationId xmlns:a16="http://schemas.microsoft.com/office/drawing/2014/main" id="{A2C2E8C5-857D-4D30-D810-C9147BF463F7}"/>
                  </a:ext>
                </a:extLst>
              </p:cNvPr>
              <p:cNvSpPr/>
              <p:nvPr/>
            </p:nvSpPr>
            <p:spPr>
              <a:xfrm>
                <a:off x="5357452"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7" name="Rectángulo 16">
                <a:extLst>
                  <a:ext uri="{FF2B5EF4-FFF2-40B4-BE49-F238E27FC236}">
                    <a16:creationId xmlns:a16="http://schemas.microsoft.com/office/drawing/2014/main" id="{D22C45E6-E81B-BE51-9040-97900FAF53BD}"/>
                  </a:ext>
                </a:extLst>
              </p:cNvPr>
              <p:cNvSpPr/>
              <p:nvPr/>
            </p:nvSpPr>
            <p:spPr>
              <a:xfrm>
                <a:off x="6097088"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Rectángulo 17">
                <a:extLst>
                  <a:ext uri="{FF2B5EF4-FFF2-40B4-BE49-F238E27FC236}">
                    <a16:creationId xmlns:a16="http://schemas.microsoft.com/office/drawing/2014/main" id="{B4495279-5CBA-F934-7120-B8045A95A6FB}"/>
                  </a:ext>
                </a:extLst>
              </p:cNvPr>
              <p:cNvSpPr/>
              <p:nvPr/>
            </p:nvSpPr>
            <p:spPr>
              <a:xfrm>
                <a:off x="6836724"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 name="Rectángulo 18">
                <a:extLst>
                  <a:ext uri="{FF2B5EF4-FFF2-40B4-BE49-F238E27FC236}">
                    <a16:creationId xmlns:a16="http://schemas.microsoft.com/office/drawing/2014/main" id="{0D5AE418-D7BE-AB43-778C-067C1F41875F}"/>
                  </a:ext>
                </a:extLst>
              </p:cNvPr>
              <p:cNvSpPr/>
              <p:nvPr/>
            </p:nvSpPr>
            <p:spPr>
              <a:xfrm>
                <a:off x="7576360"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0" name="Rectángulo 19">
                <a:extLst>
                  <a:ext uri="{FF2B5EF4-FFF2-40B4-BE49-F238E27FC236}">
                    <a16:creationId xmlns:a16="http://schemas.microsoft.com/office/drawing/2014/main" id="{A3A5FC03-2AFE-5DD4-A986-9EE32DB40D82}"/>
                  </a:ext>
                </a:extLst>
              </p:cNvPr>
              <p:cNvSpPr/>
              <p:nvPr/>
            </p:nvSpPr>
            <p:spPr>
              <a:xfrm>
                <a:off x="8316000" y="180000"/>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21" name="Grupo 20">
              <a:extLst>
                <a:ext uri="{FF2B5EF4-FFF2-40B4-BE49-F238E27FC236}">
                  <a16:creationId xmlns:a16="http://schemas.microsoft.com/office/drawing/2014/main" id="{6C27FD06-9853-CD34-13AB-ED423D3A6769}"/>
                </a:ext>
              </a:extLst>
            </p:cNvPr>
            <p:cNvGrpSpPr/>
            <p:nvPr userDrawn="1"/>
          </p:nvGrpSpPr>
          <p:grpSpPr>
            <a:xfrm>
              <a:off x="180000" y="992700"/>
              <a:ext cx="8784000" cy="720000"/>
              <a:chOff x="180000" y="924015"/>
              <a:chExt cx="8784000" cy="648000"/>
            </a:xfrm>
          </p:grpSpPr>
          <p:sp>
            <p:nvSpPr>
              <p:cNvPr id="22" name="Rectángulo 21">
                <a:extLst>
                  <a:ext uri="{FF2B5EF4-FFF2-40B4-BE49-F238E27FC236}">
                    <a16:creationId xmlns:a16="http://schemas.microsoft.com/office/drawing/2014/main" id="{2EE8F459-2CB2-40D2-2F31-F67BA4390B94}"/>
                  </a:ext>
                </a:extLst>
              </p:cNvPr>
              <p:cNvSpPr/>
              <p:nvPr/>
            </p:nvSpPr>
            <p:spPr>
              <a:xfrm>
                <a:off x="180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3" name="Rectángulo 22">
                <a:extLst>
                  <a:ext uri="{FF2B5EF4-FFF2-40B4-BE49-F238E27FC236}">
                    <a16:creationId xmlns:a16="http://schemas.microsoft.com/office/drawing/2014/main" id="{51C498C3-7C93-3FF4-A01D-45EEF69B07F5}"/>
                  </a:ext>
                </a:extLst>
              </p:cNvPr>
              <p:cNvSpPr/>
              <p:nvPr/>
            </p:nvSpPr>
            <p:spPr>
              <a:xfrm>
                <a:off x="91963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4" name="Rectángulo 23">
                <a:extLst>
                  <a:ext uri="{FF2B5EF4-FFF2-40B4-BE49-F238E27FC236}">
                    <a16:creationId xmlns:a16="http://schemas.microsoft.com/office/drawing/2014/main" id="{D508A51F-2760-A9BF-64E8-834F2C3F8483}"/>
                  </a:ext>
                </a:extLst>
              </p:cNvPr>
              <p:cNvSpPr/>
              <p:nvPr/>
            </p:nvSpPr>
            <p:spPr>
              <a:xfrm>
                <a:off x="165927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Rectángulo 24">
                <a:extLst>
                  <a:ext uri="{FF2B5EF4-FFF2-40B4-BE49-F238E27FC236}">
                    <a16:creationId xmlns:a16="http://schemas.microsoft.com/office/drawing/2014/main" id="{32E2C7A6-0F34-8E10-6888-5600AF753184}"/>
                  </a:ext>
                </a:extLst>
              </p:cNvPr>
              <p:cNvSpPr/>
              <p:nvPr/>
            </p:nvSpPr>
            <p:spPr>
              <a:xfrm>
                <a:off x="239890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6" name="Rectángulo 25">
                <a:extLst>
                  <a:ext uri="{FF2B5EF4-FFF2-40B4-BE49-F238E27FC236}">
                    <a16:creationId xmlns:a16="http://schemas.microsoft.com/office/drawing/2014/main" id="{F1993911-655C-C7FA-99E7-F50682A64A7E}"/>
                  </a:ext>
                </a:extLst>
              </p:cNvPr>
              <p:cNvSpPr/>
              <p:nvPr/>
            </p:nvSpPr>
            <p:spPr>
              <a:xfrm>
                <a:off x="313854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7" name="Rectángulo 26">
                <a:extLst>
                  <a:ext uri="{FF2B5EF4-FFF2-40B4-BE49-F238E27FC236}">
                    <a16:creationId xmlns:a16="http://schemas.microsoft.com/office/drawing/2014/main" id="{D94AA399-FCF1-4D46-308C-3093A37FB28E}"/>
                  </a:ext>
                </a:extLst>
              </p:cNvPr>
              <p:cNvSpPr/>
              <p:nvPr/>
            </p:nvSpPr>
            <p:spPr>
              <a:xfrm>
                <a:off x="387818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8" name="Rectángulo 27">
                <a:extLst>
                  <a:ext uri="{FF2B5EF4-FFF2-40B4-BE49-F238E27FC236}">
                    <a16:creationId xmlns:a16="http://schemas.microsoft.com/office/drawing/2014/main" id="{DDAFFC57-6A76-54B3-221F-D625FEA4A1A2}"/>
                  </a:ext>
                </a:extLst>
              </p:cNvPr>
              <p:cNvSpPr/>
              <p:nvPr/>
            </p:nvSpPr>
            <p:spPr>
              <a:xfrm>
                <a:off x="461781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Rectángulo 28">
                <a:extLst>
                  <a:ext uri="{FF2B5EF4-FFF2-40B4-BE49-F238E27FC236}">
                    <a16:creationId xmlns:a16="http://schemas.microsoft.com/office/drawing/2014/main" id="{D139E70B-8BC8-0FD2-CDE1-569BA62E8E9E}"/>
                  </a:ext>
                </a:extLst>
              </p:cNvPr>
              <p:cNvSpPr/>
              <p:nvPr/>
            </p:nvSpPr>
            <p:spPr>
              <a:xfrm>
                <a:off x="535745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0" name="Rectángulo 29">
                <a:extLst>
                  <a:ext uri="{FF2B5EF4-FFF2-40B4-BE49-F238E27FC236}">
                    <a16:creationId xmlns:a16="http://schemas.microsoft.com/office/drawing/2014/main" id="{461F4B36-1D4F-C353-473A-F28956528195}"/>
                  </a:ext>
                </a:extLst>
              </p:cNvPr>
              <p:cNvSpPr/>
              <p:nvPr/>
            </p:nvSpPr>
            <p:spPr>
              <a:xfrm>
                <a:off x="609708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1" name="Rectángulo 30">
                <a:extLst>
                  <a:ext uri="{FF2B5EF4-FFF2-40B4-BE49-F238E27FC236}">
                    <a16:creationId xmlns:a16="http://schemas.microsoft.com/office/drawing/2014/main" id="{A694A9B0-F303-1397-4DE1-4A200670F0CA}"/>
                  </a:ext>
                </a:extLst>
              </p:cNvPr>
              <p:cNvSpPr/>
              <p:nvPr/>
            </p:nvSpPr>
            <p:spPr>
              <a:xfrm>
                <a:off x="683672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2" name="Rectángulo 31">
                <a:extLst>
                  <a:ext uri="{FF2B5EF4-FFF2-40B4-BE49-F238E27FC236}">
                    <a16:creationId xmlns:a16="http://schemas.microsoft.com/office/drawing/2014/main" id="{25FC5998-0998-ABBA-D215-69F347E88063}"/>
                  </a:ext>
                </a:extLst>
              </p:cNvPr>
              <p:cNvSpPr/>
              <p:nvPr/>
            </p:nvSpPr>
            <p:spPr>
              <a:xfrm>
                <a:off x="757636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3" name="Rectángulo 32">
                <a:extLst>
                  <a:ext uri="{FF2B5EF4-FFF2-40B4-BE49-F238E27FC236}">
                    <a16:creationId xmlns:a16="http://schemas.microsoft.com/office/drawing/2014/main" id="{E7E155EC-E0CB-EC35-57DB-24C781928D68}"/>
                  </a:ext>
                </a:extLst>
              </p:cNvPr>
              <p:cNvSpPr/>
              <p:nvPr/>
            </p:nvSpPr>
            <p:spPr>
              <a:xfrm>
                <a:off x="8316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34" name="Grupo 33">
              <a:extLst>
                <a:ext uri="{FF2B5EF4-FFF2-40B4-BE49-F238E27FC236}">
                  <a16:creationId xmlns:a16="http://schemas.microsoft.com/office/drawing/2014/main" id="{44C01608-5337-727C-03EE-A49F0EC0DD78}"/>
                </a:ext>
              </a:extLst>
            </p:cNvPr>
            <p:cNvGrpSpPr/>
            <p:nvPr userDrawn="1"/>
          </p:nvGrpSpPr>
          <p:grpSpPr>
            <a:xfrm>
              <a:off x="180000" y="1805400"/>
              <a:ext cx="8784000" cy="720000"/>
              <a:chOff x="180000" y="924015"/>
              <a:chExt cx="8784000" cy="648000"/>
            </a:xfrm>
          </p:grpSpPr>
          <p:sp>
            <p:nvSpPr>
              <p:cNvPr id="35" name="Rectángulo 34">
                <a:extLst>
                  <a:ext uri="{FF2B5EF4-FFF2-40B4-BE49-F238E27FC236}">
                    <a16:creationId xmlns:a16="http://schemas.microsoft.com/office/drawing/2014/main" id="{E08BF4EA-3C41-EDEB-662F-B463B995DDD9}"/>
                  </a:ext>
                </a:extLst>
              </p:cNvPr>
              <p:cNvSpPr/>
              <p:nvPr/>
            </p:nvSpPr>
            <p:spPr>
              <a:xfrm>
                <a:off x="180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6" name="Rectángulo 35">
                <a:extLst>
                  <a:ext uri="{FF2B5EF4-FFF2-40B4-BE49-F238E27FC236}">
                    <a16:creationId xmlns:a16="http://schemas.microsoft.com/office/drawing/2014/main" id="{7230BB27-FD55-A732-8333-7F4FDD24B5F8}"/>
                  </a:ext>
                </a:extLst>
              </p:cNvPr>
              <p:cNvSpPr/>
              <p:nvPr/>
            </p:nvSpPr>
            <p:spPr>
              <a:xfrm>
                <a:off x="91963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7" name="Rectángulo 36">
                <a:extLst>
                  <a:ext uri="{FF2B5EF4-FFF2-40B4-BE49-F238E27FC236}">
                    <a16:creationId xmlns:a16="http://schemas.microsoft.com/office/drawing/2014/main" id="{7949A268-1463-850A-400C-713C2D866FAB}"/>
                  </a:ext>
                </a:extLst>
              </p:cNvPr>
              <p:cNvSpPr/>
              <p:nvPr/>
            </p:nvSpPr>
            <p:spPr>
              <a:xfrm>
                <a:off x="165927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8" name="Rectángulo 37">
                <a:extLst>
                  <a:ext uri="{FF2B5EF4-FFF2-40B4-BE49-F238E27FC236}">
                    <a16:creationId xmlns:a16="http://schemas.microsoft.com/office/drawing/2014/main" id="{4267355D-5982-7D1B-B881-6936D1F44857}"/>
                  </a:ext>
                </a:extLst>
              </p:cNvPr>
              <p:cNvSpPr/>
              <p:nvPr/>
            </p:nvSpPr>
            <p:spPr>
              <a:xfrm>
                <a:off x="239890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9" name="Rectángulo 38">
                <a:extLst>
                  <a:ext uri="{FF2B5EF4-FFF2-40B4-BE49-F238E27FC236}">
                    <a16:creationId xmlns:a16="http://schemas.microsoft.com/office/drawing/2014/main" id="{2531FC88-4BF0-5314-4B9A-849936162063}"/>
                  </a:ext>
                </a:extLst>
              </p:cNvPr>
              <p:cNvSpPr/>
              <p:nvPr/>
            </p:nvSpPr>
            <p:spPr>
              <a:xfrm>
                <a:off x="313854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0" name="Rectángulo 39">
                <a:extLst>
                  <a:ext uri="{FF2B5EF4-FFF2-40B4-BE49-F238E27FC236}">
                    <a16:creationId xmlns:a16="http://schemas.microsoft.com/office/drawing/2014/main" id="{95885C43-A3D7-6BC8-7432-4B24E6D00652}"/>
                  </a:ext>
                </a:extLst>
              </p:cNvPr>
              <p:cNvSpPr/>
              <p:nvPr/>
            </p:nvSpPr>
            <p:spPr>
              <a:xfrm>
                <a:off x="387818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1" name="Rectángulo 40">
                <a:extLst>
                  <a:ext uri="{FF2B5EF4-FFF2-40B4-BE49-F238E27FC236}">
                    <a16:creationId xmlns:a16="http://schemas.microsoft.com/office/drawing/2014/main" id="{28593464-8F3B-ABB5-87A3-98D3E4494358}"/>
                  </a:ext>
                </a:extLst>
              </p:cNvPr>
              <p:cNvSpPr/>
              <p:nvPr/>
            </p:nvSpPr>
            <p:spPr>
              <a:xfrm>
                <a:off x="461781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2" name="Rectángulo 41">
                <a:extLst>
                  <a:ext uri="{FF2B5EF4-FFF2-40B4-BE49-F238E27FC236}">
                    <a16:creationId xmlns:a16="http://schemas.microsoft.com/office/drawing/2014/main" id="{E74234EC-419B-33FA-016E-7FDD4AFB4D5C}"/>
                  </a:ext>
                </a:extLst>
              </p:cNvPr>
              <p:cNvSpPr/>
              <p:nvPr/>
            </p:nvSpPr>
            <p:spPr>
              <a:xfrm>
                <a:off x="535745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3" name="Rectángulo 42">
                <a:extLst>
                  <a:ext uri="{FF2B5EF4-FFF2-40B4-BE49-F238E27FC236}">
                    <a16:creationId xmlns:a16="http://schemas.microsoft.com/office/drawing/2014/main" id="{0CF59406-6638-C509-31E4-959B79F87A68}"/>
                  </a:ext>
                </a:extLst>
              </p:cNvPr>
              <p:cNvSpPr/>
              <p:nvPr/>
            </p:nvSpPr>
            <p:spPr>
              <a:xfrm>
                <a:off x="609708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4" name="Rectángulo 43">
                <a:extLst>
                  <a:ext uri="{FF2B5EF4-FFF2-40B4-BE49-F238E27FC236}">
                    <a16:creationId xmlns:a16="http://schemas.microsoft.com/office/drawing/2014/main" id="{EA875A2F-165E-C6D9-A483-8BE355C09C38}"/>
                  </a:ext>
                </a:extLst>
              </p:cNvPr>
              <p:cNvSpPr/>
              <p:nvPr/>
            </p:nvSpPr>
            <p:spPr>
              <a:xfrm>
                <a:off x="683672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5" name="Rectángulo 44">
                <a:extLst>
                  <a:ext uri="{FF2B5EF4-FFF2-40B4-BE49-F238E27FC236}">
                    <a16:creationId xmlns:a16="http://schemas.microsoft.com/office/drawing/2014/main" id="{E3B40FD9-309D-8B3D-780F-415AFD583DF6}"/>
                  </a:ext>
                </a:extLst>
              </p:cNvPr>
              <p:cNvSpPr/>
              <p:nvPr/>
            </p:nvSpPr>
            <p:spPr>
              <a:xfrm>
                <a:off x="757636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6" name="Rectángulo 45">
                <a:extLst>
                  <a:ext uri="{FF2B5EF4-FFF2-40B4-BE49-F238E27FC236}">
                    <a16:creationId xmlns:a16="http://schemas.microsoft.com/office/drawing/2014/main" id="{7A4CCC9D-FE27-A56E-D3CF-739A7A3046A3}"/>
                  </a:ext>
                </a:extLst>
              </p:cNvPr>
              <p:cNvSpPr/>
              <p:nvPr/>
            </p:nvSpPr>
            <p:spPr>
              <a:xfrm>
                <a:off x="8316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47" name="Grupo 46">
              <a:extLst>
                <a:ext uri="{FF2B5EF4-FFF2-40B4-BE49-F238E27FC236}">
                  <a16:creationId xmlns:a16="http://schemas.microsoft.com/office/drawing/2014/main" id="{80A2DC83-9185-4C2D-F0C5-744048DB80BF}"/>
                </a:ext>
              </a:extLst>
            </p:cNvPr>
            <p:cNvGrpSpPr/>
            <p:nvPr userDrawn="1"/>
          </p:nvGrpSpPr>
          <p:grpSpPr>
            <a:xfrm>
              <a:off x="180000" y="2618100"/>
              <a:ext cx="8784000" cy="720000"/>
              <a:chOff x="180000" y="924015"/>
              <a:chExt cx="8784000" cy="648000"/>
            </a:xfrm>
          </p:grpSpPr>
          <p:sp>
            <p:nvSpPr>
              <p:cNvPr id="48" name="Rectángulo 47">
                <a:extLst>
                  <a:ext uri="{FF2B5EF4-FFF2-40B4-BE49-F238E27FC236}">
                    <a16:creationId xmlns:a16="http://schemas.microsoft.com/office/drawing/2014/main" id="{3A01D5C5-F8EB-D4A3-1BD6-4BEC6882D8F7}"/>
                  </a:ext>
                </a:extLst>
              </p:cNvPr>
              <p:cNvSpPr/>
              <p:nvPr/>
            </p:nvSpPr>
            <p:spPr>
              <a:xfrm>
                <a:off x="180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9" name="Rectángulo 48">
                <a:extLst>
                  <a:ext uri="{FF2B5EF4-FFF2-40B4-BE49-F238E27FC236}">
                    <a16:creationId xmlns:a16="http://schemas.microsoft.com/office/drawing/2014/main" id="{AE0AF1B7-CB9D-EED1-A1EA-493928CD6B0D}"/>
                  </a:ext>
                </a:extLst>
              </p:cNvPr>
              <p:cNvSpPr/>
              <p:nvPr/>
            </p:nvSpPr>
            <p:spPr>
              <a:xfrm>
                <a:off x="91963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0" name="Rectángulo 49">
                <a:extLst>
                  <a:ext uri="{FF2B5EF4-FFF2-40B4-BE49-F238E27FC236}">
                    <a16:creationId xmlns:a16="http://schemas.microsoft.com/office/drawing/2014/main" id="{93F93151-94A4-C733-94FD-4FC118D8F08E}"/>
                  </a:ext>
                </a:extLst>
              </p:cNvPr>
              <p:cNvSpPr/>
              <p:nvPr/>
            </p:nvSpPr>
            <p:spPr>
              <a:xfrm>
                <a:off x="165927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1" name="Rectángulo 50">
                <a:extLst>
                  <a:ext uri="{FF2B5EF4-FFF2-40B4-BE49-F238E27FC236}">
                    <a16:creationId xmlns:a16="http://schemas.microsoft.com/office/drawing/2014/main" id="{F3441250-A088-93E9-183B-0BF31A6FA8DD}"/>
                  </a:ext>
                </a:extLst>
              </p:cNvPr>
              <p:cNvSpPr/>
              <p:nvPr/>
            </p:nvSpPr>
            <p:spPr>
              <a:xfrm>
                <a:off x="239890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2" name="Rectángulo 51">
                <a:extLst>
                  <a:ext uri="{FF2B5EF4-FFF2-40B4-BE49-F238E27FC236}">
                    <a16:creationId xmlns:a16="http://schemas.microsoft.com/office/drawing/2014/main" id="{71709668-A4E2-3E82-E8D3-E3EA187AF90A}"/>
                  </a:ext>
                </a:extLst>
              </p:cNvPr>
              <p:cNvSpPr/>
              <p:nvPr/>
            </p:nvSpPr>
            <p:spPr>
              <a:xfrm>
                <a:off x="313854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3" name="Rectángulo 52">
                <a:extLst>
                  <a:ext uri="{FF2B5EF4-FFF2-40B4-BE49-F238E27FC236}">
                    <a16:creationId xmlns:a16="http://schemas.microsoft.com/office/drawing/2014/main" id="{6AA8CAE8-4D55-8BBD-3A28-F3E66CB8E591}"/>
                  </a:ext>
                </a:extLst>
              </p:cNvPr>
              <p:cNvSpPr/>
              <p:nvPr/>
            </p:nvSpPr>
            <p:spPr>
              <a:xfrm>
                <a:off x="387818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4" name="Rectángulo 53">
                <a:extLst>
                  <a:ext uri="{FF2B5EF4-FFF2-40B4-BE49-F238E27FC236}">
                    <a16:creationId xmlns:a16="http://schemas.microsoft.com/office/drawing/2014/main" id="{9D57B555-7496-B55E-5864-D0DF60CCCAAC}"/>
                  </a:ext>
                </a:extLst>
              </p:cNvPr>
              <p:cNvSpPr/>
              <p:nvPr/>
            </p:nvSpPr>
            <p:spPr>
              <a:xfrm>
                <a:off x="461781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5" name="Rectángulo 54">
                <a:extLst>
                  <a:ext uri="{FF2B5EF4-FFF2-40B4-BE49-F238E27FC236}">
                    <a16:creationId xmlns:a16="http://schemas.microsoft.com/office/drawing/2014/main" id="{23E1E6D7-47C0-0AE3-30D4-988D66900969}"/>
                  </a:ext>
                </a:extLst>
              </p:cNvPr>
              <p:cNvSpPr/>
              <p:nvPr/>
            </p:nvSpPr>
            <p:spPr>
              <a:xfrm>
                <a:off x="535745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6" name="Rectángulo 55">
                <a:extLst>
                  <a:ext uri="{FF2B5EF4-FFF2-40B4-BE49-F238E27FC236}">
                    <a16:creationId xmlns:a16="http://schemas.microsoft.com/office/drawing/2014/main" id="{7E22C5FF-2A3F-6303-8FE2-A1D4AE06E760}"/>
                  </a:ext>
                </a:extLst>
              </p:cNvPr>
              <p:cNvSpPr/>
              <p:nvPr/>
            </p:nvSpPr>
            <p:spPr>
              <a:xfrm>
                <a:off x="609708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7" name="Rectángulo 56">
                <a:extLst>
                  <a:ext uri="{FF2B5EF4-FFF2-40B4-BE49-F238E27FC236}">
                    <a16:creationId xmlns:a16="http://schemas.microsoft.com/office/drawing/2014/main" id="{E02034E3-1C21-F99D-EE43-14F2A700DC68}"/>
                  </a:ext>
                </a:extLst>
              </p:cNvPr>
              <p:cNvSpPr/>
              <p:nvPr/>
            </p:nvSpPr>
            <p:spPr>
              <a:xfrm>
                <a:off x="683672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8" name="Rectángulo 57">
                <a:extLst>
                  <a:ext uri="{FF2B5EF4-FFF2-40B4-BE49-F238E27FC236}">
                    <a16:creationId xmlns:a16="http://schemas.microsoft.com/office/drawing/2014/main" id="{CEE645A5-761C-39F5-0922-48168776CBAE}"/>
                  </a:ext>
                </a:extLst>
              </p:cNvPr>
              <p:cNvSpPr/>
              <p:nvPr/>
            </p:nvSpPr>
            <p:spPr>
              <a:xfrm>
                <a:off x="757636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59" name="Rectángulo 58">
                <a:extLst>
                  <a:ext uri="{FF2B5EF4-FFF2-40B4-BE49-F238E27FC236}">
                    <a16:creationId xmlns:a16="http://schemas.microsoft.com/office/drawing/2014/main" id="{C69D6081-253A-4820-51DB-C9BD04A7752A}"/>
                  </a:ext>
                </a:extLst>
              </p:cNvPr>
              <p:cNvSpPr/>
              <p:nvPr/>
            </p:nvSpPr>
            <p:spPr>
              <a:xfrm>
                <a:off x="8316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60" name="Grupo 59">
              <a:extLst>
                <a:ext uri="{FF2B5EF4-FFF2-40B4-BE49-F238E27FC236}">
                  <a16:creationId xmlns:a16="http://schemas.microsoft.com/office/drawing/2014/main" id="{E2A19850-07D8-FBFF-0BF7-F74562AC4239}"/>
                </a:ext>
              </a:extLst>
            </p:cNvPr>
            <p:cNvGrpSpPr/>
            <p:nvPr userDrawn="1"/>
          </p:nvGrpSpPr>
          <p:grpSpPr>
            <a:xfrm>
              <a:off x="180000" y="3430800"/>
              <a:ext cx="8784000" cy="720000"/>
              <a:chOff x="180000" y="924015"/>
              <a:chExt cx="8784000" cy="648000"/>
            </a:xfrm>
          </p:grpSpPr>
          <p:sp>
            <p:nvSpPr>
              <p:cNvPr id="61" name="Rectángulo 60">
                <a:extLst>
                  <a:ext uri="{FF2B5EF4-FFF2-40B4-BE49-F238E27FC236}">
                    <a16:creationId xmlns:a16="http://schemas.microsoft.com/office/drawing/2014/main" id="{E38AD527-B496-3889-90F5-C6BC598D733A}"/>
                  </a:ext>
                </a:extLst>
              </p:cNvPr>
              <p:cNvSpPr/>
              <p:nvPr/>
            </p:nvSpPr>
            <p:spPr>
              <a:xfrm>
                <a:off x="180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2" name="Rectángulo 61">
                <a:extLst>
                  <a:ext uri="{FF2B5EF4-FFF2-40B4-BE49-F238E27FC236}">
                    <a16:creationId xmlns:a16="http://schemas.microsoft.com/office/drawing/2014/main" id="{5C129987-7E4C-0565-CE4B-3E9AB7266DE8}"/>
                  </a:ext>
                </a:extLst>
              </p:cNvPr>
              <p:cNvSpPr/>
              <p:nvPr/>
            </p:nvSpPr>
            <p:spPr>
              <a:xfrm>
                <a:off x="91963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3" name="Rectángulo 62">
                <a:extLst>
                  <a:ext uri="{FF2B5EF4-FFF2-40B4-BE49-F238E27FC236}">
                    <a16:creationId xmlns:a16="http://schemas.microsoft.com/office/drawing/2014/main" id="{1D44C086-85EA-AF65-B82F-878C3C87C7B1}"/>
                  </a:ext>
                </a:extLst>
              </p:cNvPr>
              <p:cNvSpPr/>
              <p:nvPr/>
            </p:nvSpPr>
            <p:spPr>
              <a:xfrm>
                <a:off x="165927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4" name="Rectángulo 63">
                <a:extLst>
                  <a:ext uri="{FF2B5EF4-FFF2-40B4-BE49-F238E27FC236}">
                    <a16:creationId xmlns:a16="http://schemas.microsoft.com/office/drawing/2014/main" id="{8DEABA9B-6168-1F8A-58B3-A7AEAE4725AA}"/>
                  </a:ext>
                </a:extLst>
              </p:cNvPr>
              <p:cNvSpPr/>
              <p:nvPr/>
            </p:nvSpPr>
            <p:spPr>
              <a:xfrm>
                <a:off x="239890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5" name="Rectángulo 64">
                <a:extLst>
                  <a:ext uri="{FF2B5EF4-FFF2-40B4-BE49-F238E27FC236}">
                    <a16:creationId xmlns:a16="http://schemas.microsoft.com/office/drawing/2014/main" id="{BAE262AA-6D0C-D2FB-AF76-95A21E4837CE}"/>
                  </a:ext>
                </a:extLst>
              </p:cNvPr>
              <p:cNvSpPr/>
              <p:nvPr/>
            </p:nvSpPr>
            <p:spPr>
              <a:xfrm>
                <a:off x="313854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6" name="Rectángulo 65">
                <a:extLst>
                  <a:ext uri="{FF2B5EF4-FFF2-40B4-BE49-F238E27FC236}">
                    <a16:creationId xmlns:a16="http://schemas.microsoft.com/office/drawing/2014/main" id="{0FCF5D7D-733B-D35E-8167-6FA936734830}"/>
                  </a:ext>
                </a:extLst>
              </p:cNvPr>
              <p:cNvSpPr/>
              <p:nvPr/>
            </p:nvSpPr>
            <p:spPr>
              <a:xfrm>
                <a:off x="387818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7" name="Rectángulo 66">
                <a:extLst>
                  <a:ext uri="{FF2B5EF4-FFF2-40B4-BE49-F238E27FC236}">
                    <a16:creationId xmlns:a16="http://schemas.microsoft.com/office/drawing/2014/main" id="{378F6215-B4C0-954F-F3D2-03D584A9955C}"/>
                  </a:ext>
                </a:extLst>
              </p:cNvPr>
              <p:cNvSpPr/>
              <p:nvPr/>
            </p:nvSpPr>
            <p:spPr>
              <a:xfrm>
                <a:off x="461781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8" name="Rectángulo 67">
                <a:extLst>
                  <a:ext uri="{FF2B5EF4-FFF2-40B4-BE49-F238E27FC236}">
                    <a16:creationId xmlns:a16="http://schemas.microsoft.com/office/drawing/2014/main" id="{AD1582E8-D6B2-7D1F-03E2-8C990B7C86DB}"/>
                  </a:ext>
                </a:extLst>
              </p:cNvPr>
              <p:cNvSpPr/>
              <p:nvPr/>
            </p:nvSpPr>
            <p:spPr>
              <a:xfrm>
                <a:off x="535745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9" name="Rectángulo 68">
                <a:extLst>
                  <a:ext uri="{FF2B5EF4-FFF2-40B4-BE49-F238E27FC236}">
                    <a16:creationId xmlns:a16="http://schemas.microsoft.com/office/drawing/2014/main" id="{5A1D4ADE-F5C7-8B68-5F72-FC5DBC98F37B}"/>
                  </a:ext>
                </a:extLst>
              </p:cNvPr>
              <p:cNvSpPr/>
              <p:nvPr/>
            </p:nvSpPr>
            <p:spPr>
              <a:xfrm>
                <a:off x="609708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0" name="Rectángulo 69">
                <a:extLst>
                  <a:ext uri="{FF2B5EF4-FFF2-40B4-BE49-F238E27FC236}">
                    <a16:creationId xmlns:a16="http://schemas.microsoft.com/office/drawing/2014/main" id="{16686E06-F6C1-3E48-3778-E70EDBA5CEB9}"/>
                  </a:ext>
                </a:extLst>
              </p:cNvPr>
              <p:cNvSpPr/>
              <p:nvPr/>
            </p:nvSpPr>
            <p:spPr>
              <a:xfrm>
                <a:off x="683672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1" name="Rectángulo 70">
                <a:extLst>
                  <a:ext uri="{FF2B5EF4-FFF2-40B4-BE49-F238E27FC236}">
                    <a16:creationId xmlns:a16="http://schemas.microsoft.com/office/drawing/2014/main" id="{76751260-A688-49DD-C2E1-2BA40D4680E3}"/>
                  </a:ext>
                </a:extLst>
              </p:cNvPr>
              <p:cNvSpPr/>
              <p:nvPr/>
            </p:nvSpPr>
            <p:spPr>
              <a:xfrm>
                <a:off x="757636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2" name="Rectángulo 71">
                <a:extLst>
                  <a:ext uri="{FF2B5EF4-FFF2-40B4-BE49-F238E27FC236}">
                    <a16:creationId xmlns:a16="http://schemas.microsoft.com/office/drawing/2014/main" id="{A4A4275C-2625-5E4B-89A4-A6A14D8356A9}"/>
                  </a:ext>
                </a:extLst>
              </p:cNvPr>
              <p:cNvSpPr/>
              <p:nvPr/>
            </p:nvSpPr>
            <p:spPr>
              <a:xfrm>
                <a:off x="8316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nvGrpSpPr>
            <p:cNvPr id="73" name="Grupo 72">
              <a:extLst>
                <a:ext uri="{FF2B5EF4-FFF2-40B4-BE49-F238E27FC236}">
                  <a16:creationId xmlns:a16="http://schemas.microsoft.com/office/drawing/2014/main" id="{2DC75F98-49A7-F0BE-ECDB-C932638B7704}"/>
                </a:ext>
              </a:extLst>
            </p:cNvPr>
            <p:cNvGrpSpPr/>
            <p:nvPr userDrawn="1"/>
          </p:nvGrpSpPr>
          <p:grpSpPr>
            <a:xfrm>
              <a:off x="180000" y="4243500"/>
              <a:ext cx="8784000" cy="720000"/>
              <a:chOff x="180000" y="924015"/>
              <a:chExt cx="8784000" cy="648000"/>
            </a:xfrm>
          </p:grpSpPr>
          <p:sp>
            <p:nvSpPr>
              <p:cNvPr id="74" name="Rectángulo 73">
                <a:extLst>
                  <a:ext uri="{FF2B5EF4-FFF2-40B4-BE49-F238E27FC236}">
                    <a16:creationId xmlns:a16="http://schemas.microsoft.com/office/drawing/2014/main" id="{F0901840-6B8B-81E1-1CBE-4A0B2DAE6EF7}"/>
                  </a:ext>
                </a:extLst>
              </p:cNvPr>
              <p:cNvSpPr/>
              <p:nvPr/>
            </p:nvSpPr>
            <p:spPr>
              <a:xfrm>
                <a:off x="180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5" name="Rectángulo 74">
                <a:extLst>
                  <a:ext uri="{FF2B5EF4-FFF2-40B4-BE49-F238E27FC236}">
                    <a16:creationId xmlns:a16="http://schemas.microsoft.com/office/drawing/2014/main" id="{23E17693-459B-E8A6-A07E-B7B86A571607}"/>
                  </a:ext>
                </a:extLst>
              </p:cNvPr>
              <p:cNvSpPr/>
              <p:nvPr/>
            </p:nvSpPr>
            <p:spPr>
              <a:xfrm>
                <a:off x="91963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6" name="Rectángulo 75">
                <a:extLst>
                  <a:ext uri="{FF2B5EF4-FFF2-40B4-BE49-F238E27FC236}">
                    <a16:creationId xmlns:a16="http://schemas.microsoft.com/office/drawing/2014/main" id="{D8FC4DB5-F8D8-A7DC-E257-E6019FD5583A}"/>
                  </a:ext>
                </a:extLst>
              </p:cNvPr>
              <p:cNvSpPr/>
              <p:nvPr/>
            </p:nvSpPr>
            <p:spPr>
              <a:xfrm>
                <a:off x="165927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7" name="Rectángulo 76">
                <a:extLst>
                  <a:ext uri="{FF2B5EF4-FFF2-40B4-BE49-F238E27FC236}">
                    <a16:creationId xmlns:a16="http://schemas.microsoft.com/office/drawing/2014/main" id="{1BE714DF-8AD0-2268-E33D-9A0A2E5F95E8}"/>
                  </a:ext>
                </a:extLst>
              </p:cNvPr>
              <p:cNvSpPr/>
              <p:nvPr/>
            </p:nvSpPr>
            <p:spPr>
              <a:xfrm>
                <a:off x="239890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8" name="Rectángulo 77">
                <a:extLst>
                  <a:ext uri="{FF2B5EF4-FFF2-40B4-BE49-F238E27FC236}">
                    <a16:creationId xmlns:a16="http://schemas.microsoft.com/office/drawing/2014/main" id="{D40ACC7E-C915-4664-3F23-02260FE179DA}"/>
                  </a:ext>
                </a:extLst>
              </p:cNvPr>
              <p:cNvSpPr/>
              <p:nvPr/>
            </p:nvSpPr>
            <p:spPr>
              <a:xfrm>
                <a:off x="313854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9" name="Rectángulo 78">
                <a:extLst>
                  <a:ext uri="{FF2B5EF4-FFF2-40B4-BE49-F238E27FC236}">
                    <a16:creationId xmlns:a16="http://schemas.microsoft.com/office/drawing/2014/main" id="{39E97F3A-7718-0AC9-D56A-A556F3DA804B}"/>
                  </a:ext>
                </a:extLst>
              </p:cNvPr>
              <p:cNvSpPr/>
              <p:nvPr/>
            </p:nvSpPr>
            <p:spPr>
              <a:xfrm>
                <a:off x="387818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0" name="Rectángulo 79">
                <a:extLst>
                  <a:ext uri="{FF2B5EF4-FFF2-40B4-BE49-F238E27FC236}">
                    <a16:creationId xmlns:a16="http://schemas.microsoft.com/office/drawing/2014/main" id="{69FDEFA9-5E2B-73A2-1A6F-E9E3F3D77212}"/>
                  </a:ext>
                </a:extLst>
              </p:cNvPr>
              <p:cNvSpPr/>
              <p:nvPr/>
            </p:nvSpPr>
            <p:spPr>
              <a:xfrm>
                <a:off x="4617816"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1" name="Rectángulo 80">
                <a:extLst>
                  <a:ext uri="{FF2B5EF4-FFF2-40B4-BE49-F238E27FC236}">
                    <a16:creationId xmlns:a16="http://schemas.microsoft.com/office/drawing/2014/main" id="{F3F2D793-4EFD-4C6A-E6A0-C9EBD8A5F0D3}"/>
                  </a:ext>
                </a:extLst>
              </p:cNvPr>
              <p:cNvSpPr/>
              <p:nvPr/>
            </p:nvSpPr>
            <p:spPr>
              <a:xfrm>
                <a:off x="5357452"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2" name="Rectángulo 81">
                <a:extLst>
                  <a:ext uri="{FF2B5EF4-FFF2-40B4-BE49-F238E27FC236}">
                    <a16:creationId xmlns:a16="http://schemas.microsoft.com/office/drawing/2014/main" id="{4B0F83CC-9900-3C57-91FE-9F6E1C46AE29}"/>
                  </a:ext>
                </a:extLst>
              </p:cNvPr>
              <p:cNvSpPr/>
              <p:nvPr/>
            </p:nvSpPr>
            <p:spPr>
              <a:xfrm>
                <a:off x="6097088"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3" name="Rectángulo 82">
                <a:extLst>
                  <a:ext uri="{FF2B5EF4-FFF2-40B4-BE49-F238E27FC236}">
                    <a16:creationId xmlns:a16="http://schemas.microsoft.com/office/drawing/2014/main" id="{C95BA943-D8B4-F8D0-0A13-3A968F8630E4}"/>
                  </a:ext>
                </a:extLst>
              </p:cNvPr>
              <p:cNvSpPr/>
              <p:nvPr/>
            </p:nvSpPr>
            <p:spPr>
              <a:xfrm>
                <a:off x="6836724"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4" name="Rectángulo 83">
                <a:extLst>
                  <a:ext uri="{FF2B5EF4-FFF2-40B4-BE49-F238E27FC236}">
                    <a16:creationId xmlns:a16="http://schemas.microsoft.com/office/drawing/2014/main" id="{04C51640-2BA9-6181-B49E-E4B0073012CD}"/>
                  </a:ext>
                </a:extLst>
              </p:cNvPr>
              <p:cNvSpPr/>
              <p:nvPr/>
            </p:nvSpPr>
            <p:spPr>
              <a:xfrm>
                <a:off x="757636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5" name="Rectángulo 84">
                <a:extLst>
                  <a:ext uri="{FF2B5EF4-FFF2-40B4-BE49-F238E27FC236}">
                    <a16:creationId xmlns:a16="http://schemas.microsoft.com/office/drawing/2014/main" id="{1155CB91-83F9-88F2-FDB9-0CB219CB347D}"/>
                  </a:ext>
                </a:extLst>
              </p:cNvPr>
              <p:cNvSpPr/>
              <p:nvPr/>
            </p:nvSpPr>
            <p:spPr>
              <a:xfrm>
                <a:off x="8316000" y="924015"/>
                <a:ext cx="648000" cy="64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grpSp>
      <p:pic>
        <p:nvPicPr>
          <p:cNvPr id="6" name="Gráfico 5">
            <a:extLst>
              <a:ext uri="{FF2B5EF4-FFF2-40B4-BE49-F238E27FC236}">
                <a16:creationId xmlns:a16="http://schemas.microsoft.com/office/drawing/2014/main" id="{592DE12E-55A5-7538-9CED-99CC6469BAAE}"/>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Tree>
    <p:extLst>
      <p:ext uri="{BB962C8B-B14F-4D97-AF65-F5344CB8AC3E}">
        <p14:creationId xmlns:p14="http://schemas.microsoft.com/office/powerpoint/2010/main" val="42112795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sp>
        <p:nvSpPr>
          <p:cNvPr id="5" name="Marcador de posición de imagen 4">
            <a:extLst>
              <a:ext uri="{FF2B5EF4-FFF2-40B4-BE49-F238E27FC236}">
                <a16:creationId xmlns:a16="http://schemas.microsoft.com/office/drawing/2014/main" id="{68C6B5E4-01AF-D569-868A-2A6BD346A103}"/>
              </a:ext>
            </a:extLst>
          </p:cNvPr>
          <p:cNvSpPr>
            <a:spLocks noGrp="1" noChangeAspect="1"/>
          </p:cNvSpPr>
          <p:nvPr>
            <p:ph type="pic" sz="quarter" idx="10"/>
          </p:nvPr>
        </p:nvSpPr>
        <p:spPr>
          <a:xfrm>
            <a:off x="0" y="0"/>
            <a:ext cx="3046904" cy="5143500"/>
          </a:xfrm>
        </p:spPr>
        <p:txBody>
          <a:bodyPr/>
          <a:lstStyle/>
          <a:p>
            <a:endParaRPr lang="es-ES_tradnl"/>
          </a:p>
        </p:txBody>
      </p:sp>
      <p:pic>
        <p:nvPicPr>
          <p:cNvPr id="91" name="Gráfico 90">
            <a:extLst>
              <a:ext uri="{FF2B5EF4-FFF2-40B4-BE49-F238E27FC236}">
                <a16:creationId xmlns:a16="http://schemas.microsoft.com/office/drawing/2014/main" id="{7DC5DBF3-6EB4-C2D0-A054-835F8CF23A58}"/>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Tree>
    <p:extLst>
      <p:ext uri="{BB962C8B-B14F-4D97-AF65-F5344CB8AC3E}">
        <p14:creationId xmlns:p14="http://schemas.microsoft.com/office/powerpoint/2010/main" val="2582546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Diseño personalizado">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7305340"/>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Diseño personalizado">
    <p:bg>
      <p:bgRef idx="1001">
        <a:schemeClr val="bg2"/>
      </p:bgRef>
    </p:bg>
    <p:spTree>
      <p:nvGrpSpPr>
        <p:cNvPr id="1" name=""/>
        <p:cNvGrpSpPr/>
        <p:nvPr/>
      </p:nvGrpSpPr>
      <p:grpSpPr>
        <a:xfrm>
          <a:off x="0" y="0"/>
          <a:ext cx="0" cy="0"/>
          <a:chOff x="0" y="0"/>
          <a:chExt cx="0" cy="0"/>
        </a:xfrm>
      </p:grpSpPr>
      <p:pic>
        <p:nvPicPr>
          <p:cNvPr id="2" name="Gráfico 1">
            <a:extLst>
              <a:ext uri="{FF2B5EF4-FFF2-40B4-BE49-F238E27FC236}">
                <a16:creationId xmlns:a16="http://schemas.microsoft.com/office/drawing/2014/main" id="{878A4B74-7621-D9C2-FB74-BFE21D22B425}"/>
              </a:ext>
            </a:extLst>
          </p:cNvPr>
          <p:cNvPicPr>
            <a:picLocks noChangeAspect="1"/>
          </p:cNvPicPr>
          <p:nvPr userDrawn="1"/>
        </p:nvPicPr>
        <p:blipFill>
          <a:blip r:embed="rId2">
            <a:extLst>
              <a:ext uri="{96DAC541-7B7A-43D3-8B79-37D633B846F1}">
                <asvg:svgBlip xmlns:asvg="http://schemas.microsoft.com/office/drawing/2016/SVG/main" r:embed="rId3"/>
              </a:ext>
            </a:extLst>
          </a:blip>
          <a:srcRect l="-1" r="48664"/>
          <a:stretch>
            <a:fillRect/>
          </a:stretch>
        </p:blipFill>
        <p:spPr>
          <a:xfrm>
            <a:off x="8630440" y="4800541"/>
            <a:ext cx="346920" cy="192551"/>
          </a:xfrm>
          <a:prstGeom prst="rect">
            <a:avLst/>
          </a:prstGeom>
        </p:spPr>
      </p:pic>
    </p:spTree>
    <p:extLst>
      <p:ext uri="{BB962C8B-B14F-4D97-AF65-F5344CB8AC3E}">
        <p14:creationId xmlns:p14="http://schemas.microsoft.com/office/powerpoint/2010/main" val="2534144742"/>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ca-ES" noProof="1"/>
              <a:t>Haga clic para modificar el estilo de título del patrón</a:t>
            </a:r>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ca-ES" noProof="1"/>
              <a:t>Haga clic para modificar los estilos de texto del patrón</a:t>
            </a:r>
          </a:p>
          <a:p>
            <a:pPr lvl="1"/>
            <a:r>
              <a:rPr lang="ca-ES" noProof="1"/>
              <a:t>Segundo nivel</a:t>
            </a:r>
          </a:p>
          <a:p>
            <a:pPr lvl="2"/>
            <a:r>
              <a:rPr lang="ca-ES" noProof="1"/>
              <a:t>Tercer nivel</a:t>
            </a:r>
          </a:p>
          <a:p>
            <a:pPr lvl="3"/>
            <a:r>
              <a:rPr lang="ca-ES" noProof="1"/>
              <a:t>Cuarto nivel</a:t>
            </a:r>
          </a:p>
          <a:p>
            <a:pPr lvl="4"/>
            <a:r>
              <a:rPr lang="ca-ES" noProof="1"/>
              <a:t>Quinto nivel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69BC0B88-45C7-4D44-B4E8-02F313859A04}" type="datetimeFigureOut">
              <a:rPr lang="ca-ES" noProof="1" smtClean="0"/>
              <a:t>26/10/2026</a:t>
            </a:fld>
            <a:endParaRPr lang="ca-ES" noProof="1"/>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ca-ES" noProof="1"/>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832FC29D-6FBE-EB42-A57B-4A50B112B16D}" type="slidenum">
              <a:rPr lang="ca-ES" noProof="1" smtClean="0"/>
              <a:t>‹Nº›</a:t>
            </a:fld>
            <a:endParaRPr lang="ca-ES" noProof="1"/>
          </a:p>
        </p:txBody>
      </p:sp>
    </p:spTree>
    <p:extLst>
      <p:ext uri="{BB962C8B-B14F-4D97-AF65-F5344CB8AC3E}">
        <p14:creationId xmlns:p14="http://schemas.microsoft.com/office/powerpoint/2010/main" val="10396402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7" r:id="rId4"/>
    <p:sldLayoutId id="2147483681" r:id="rId5"/>
    <p:sldLayoutId id="2147483682" r:id="rId6"/>
    <p:sldLayoutId id="2147483668" r:id="rId7"/>
    <p:sldLayoutId id="2147483683" r:id="rId8"/>
    <p:sldLayoutId id="2147483678" r:id="rId9"/>
    <p:sldLayoutId id="2147483684" r:id="rId10"/>
    <p:sldLayoutId id="2147483676" r:id="rId11"/>
    <p:sldLayoutId id="2147483675" r:id="rId12"/>
    <p:sldLayoutId id="2147483680" r:id="rId13"/>
    <p:sldLayoutId id="2147483673" r:id="rId14"/>
    <p:sldLayoutId id="2147483677" r:id="rId15"/>
    <p:sldLayoutId id="2147483672" r:id="rId16"/>
    <p:sldLayoutId id="2147483671" r:id="rId17"/>
    <p:sldLayoutId id="2147483670" r:id="rId18"/>
    <p:sldLayoutId id="2147483679" r:id="rId1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hyperlink" Target="https://www.instagram.com/uicbarcelona/" TargetMode="External"/><Relationship Id="rId3" Type="http://schemas.openxmlformats.org/officeDocument/2006/relationships/image" Target="../media/image5.svg"/><Relationship Id="rId21" Type="http://schemas.openxmlformats.org/officeDocument/2006/relationships/hyperlink" Target="https://www.facebook.com/UICbarcelona" TargetMode="External"/><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hyperlink" Target="https://www.linkedin.com/company/universitat-internacional-de-catalunya-uic" TargetMode="External"/><Relationship Id="rId2" Type="http://schemas.openxmlformats.org/officeDocument/2006/relationships/image" Target="../media/image4.png"/><Relationship Id="rId16" Type="http://schemas.openxmlformats.org/officeDocument/2006/relationships/hyperlink" Target="https://twitter.com/uicbarcelona" TargetMode="External"/><Relationship Id="rId20" Type="http://schemas.openxmlformats.org/officeDocument/2006/relationships/hyperlink" Target="https://www.tiktok.com/@uicbcn" TargetMode="External"/><Relationship Id="rId1" Type="http://schemas.openxmlformats.org/officeDocument/2006/relationships/slideLayout" Target="../slideLayouts/slideLayout18.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23" Type="http://schemas.openxmlformats.org/officeDocument/2006/relationships/image" Target="../media/image10.svg"/><Relationship Id="rId10" Type="http://schemas.openxmlformats.org/officeDocument/2006/relationships/image" Target="../media/image17.png"/><Relationship Id="rId19" Type="http://schemas.openxmlformats.org/officeDocument/2006/relationships/hyperlink" Target="https://www.youtube.com/user/UIC" TargetMode="External"/><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 Id="rId22"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A72BF-9457-6847-B793-84ED5C5B5D75}"/>
            </a:ext>
          </a:extLst>
        </p:cNvPr>
        <p:cNvGrpSpPr/>
        <p:nvPr/>
      </p:nvGrpSpPr>
      <p:grpSpPr>
        <a:xfrm>
          <a:off x="0" y="0"/>
          <a:ext cx="0" cy="0"/>
          <a:chOff x="0" y="0"/>
          <a:chExt cx="0" cy="0"/>
        </a:xfrm>
      </p:grpSpPr>
      <p:pic>
        <p:nvPicPr>
          <p:cNvPr id="13" name="Marcador de posición de imagen 12">
            <a:extLst>
              <a:ext uri="{FF2B5EF4-FFF2-40B4-BE49-F238E27FC236}">
                <a16:creationId xmlns:a16="http://schemas.microsoft.com/office/drawing/2014/main" id="{A9DE80B7-3B9F-1532-2BCC-7E8F9F13EB45}"/>
              </a:ext>
            </a:extLst>
          </p:cNvPr>
          <p:cNvPicPr>
            <a:picLocks noGrp="1" noChangeAspect="1"/>
          </p:cNvPicPr>
          <p:nvPr>
            <p:ph type="pic" sz="quarter" idx="10"/>
          </p:nvPr>
        </p:nvPicPr>
        <p:blipFill>
          <a:blip r:embed="rId2"/>
          <a:srcRect l="27702" r="27702"/>
          <a:stretch/>
        </p:blipFill>
        <p:spPr>
          <a:prstGeom prst="rect">
            <a:avLst/>
          </a:prstGeom>
        </p:spPr>
      </p:pic>
      <p:sp>
        <p:nvSpPr>
          <p:cNvPr id="10" name="CuadroTexto 9">
            <a:extLst>
              <a:ext uri="{FF2B5EF4-FFF2-40B4-BE49-F238E27FC236}">
                <a16:creationId xmlns:a16="http://schemas.microsoft.com/office/drawing/2014/main" id="{CD9900D1-320C-4676-63A0-F036F9E53083}"/>
              </a:ext>
            </a:extLst>
          </p:cNvPr>
          <p:cNvSpPr txBox="1"/>
          <p:nvPr/>
        </p:nvSpPr>
        <p:spPr>
          <a:xfrm>
            <a:off x="574376" y="4559887"/>
            <a:ext cx="2338332" cy="378203"/>
          </a:xfrm>
          <a:prstGeom prst="rect">
            <a:avLst/>
          </a:prstGeom>
          <a:noFill/>
        </p:spPr>
        <p:txBody>
          <a:bodyPr wrap="square" lIns="0" tIns="0" rIns="0" bIns="0" rtlCol="0">
            <a:noAutofit/>
          </a:bodyPr>
          <a:lstStyle/>
          <a:p>
            <a:r>
              <a:rPr lang="es-ES" sz="1000" b="1" dirty="0">
                <a:solidFill>
                  <a:schemeClr val="bg1"/>
                </a:solidFill>
              </a:rPr>
              <a:t>Del 19 al 21 de </a:t>
            </a:r>
            <a:r>
              <a:rPr lang="es-ES" sz="1000" b="1" dirty="0" err="1">
                <a:solidFill>
                  <a:schemeClr val="bg1"/>
                </a:solidFill>
              </a:rPr>
              <a:t>novembre</a:t>
            </a:r>
            <a:r>
              <a:rPr lang="es-ES" sz="1000" b="1" dirty="0">
                <a:solidFill>
                  <a:schemeClr val="bg1"/>
                </a:solidFill>
              </a:rPr>
              <a:t> de 2026</a:t>
            </a:r>
          </a:p>
          <a:p>
            <a:r>
              <a:rPr lang="es-ES" sz="1000" dirty="0">
                <a:solidFill>
                  <a:schemeClr val="bg1"/>
                </a:solidFill>
              </a:rPr>
              <a:t>Campus Sant Cugat</a:t>
            </a:r>
          </a:p>
        </p:txBody>
      </p:sp>
      <p:pic>
        <p:nvPicPr>
          <p:cNvPr id="8" name="Gráfico 7">
            <a:extLst>
              <a:ext uri="{FF2B5EF4-FFF2-40B4-BE49-F238E27FC236}">
                <a16:creationId xmlns:a16="http://schemas.microsoft.com/office/drawing/2014/main" id="{AFA095B8-0AC6-9B92-B857-F30298F05D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7039" y="97583"/>
            <a:ext cx="2105933" cy="600047"/>
          </a:xfrm>
          <a:prstGeom prst="rect">
            <a:avLst/>
          </a:prstGeom>
        </p:spPr>
      </p:pic>
      <p:sp>
        <p:nvSpPr>
          <p:cNvPr id="2" name="Rectángulo 1">
            <a:extLst>
              <a:ext uri="{FF2B5EF4-FFF2-40B4-BE49-F238E27FC236}">
                <a16:creationId xmlns:a16="http://schemas.microsoft.com/office/drawing/2014/main" id="{16EA8E7D-9EAA-3789-2A69-5467726074F4}"/>
              </a:ext>
            </a:extLst>
          </p:cNvPr>
          <p:cNvSpPr/>
          <p:nvPr/>
        </p:nvSpPr>
        <p:spPr>
          <a:xfrm rot="16200000">
            <a:off x="6132669" y="-1560668"/>
            <a:ext cx="1450665" cy="4571999"/>
          </a:xfrm>
          <a:prstGeom prst="rect">
            <a:avLst/>
          </a:prstGeom>
          <a:gradFill>
            <a:gsLst>
              <a:gs pos="40000">
                <a:schemeClr val="tx1">
                  <a:alpha val="0"/>
                </a:schemeClr>
              </a:gs>
              <a:gs pos="92000">
                <a:schemeClr val="tx1">
                  <a:alpha val="66823"/>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3" name="Gráfico 2">
            <a:extLst>
              <a:ext uri="{FF2B5EF4-FFF2-40B4-BE49-F238E27FC236}">
                <a16:creationId xmlns:a16="http://schemas.microsoft.com/office/drawing/2014/main" id="{1AC80D6E-1B3C-7B0A-BF4C-B3FD5DF622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48858" y="216900"/>
            <a:ext cx="1611999" cy="328106"/>
          </a:xfrm>
          <a:prstGeom prst="rect">
            <a:avLst/>
          </a:prstGeom>
        </p:spPr>
      </p:pic>
      <p:sp>
        <p:nvSpPr>
          <p:cNvPr id="4" name="CuadroTexto 3">
            <a:extLst>
              <a:ext uri="{FF2B5EF4-FFF2-40B4-BE49-F238E27FC236}">
                <a16:creationId xmlns:a16="http://schemas.microsoft.com/office/drawing/2014/main" id="{1D0C20C1-0028-3ECF-2550-4706D8EBBD0E}"/>
              </a:ext>
            </a:extLst>
          </p:cNvPr>
          <p:cNvSpPr txBox="1"/>
          <p:nvPr/>
        </p:nvSpPr>
        <p:spPr>
          <a:xfrm>
            <a:off x="574376" y="1450664"/>
            <a:ext cx="3365722" cy="2527515"/>
          </a:xfrm>
          <a:prstGeom prst="rect">
            <a:avLst/>
          </a:prstGeom>
          <a:noFill/>
        </p:spPr>
        <p:txBody>
          <a:bodyPr wrap="square" lIns="0" tIns="0" rIns="0" bIns="0" rtlCol="0">
            <a:noAutofit/>
          </a:bodyPr>
          <a:lstStyle/>
          <a:p>
            <a:r>
              <a:rPr lang="es-ES" sz="3200" b="1" dirty="0">
                <a:solidFill>
                  <a:schemeClr val="bg1"/>
                </a:solidFill>
              </a:rPr>
              <a:t>XXVII CONGRÉS </a:t>
            </a:r>
          </a:p>
          <a:p>
            <a:r>
              <a:rPr lang="es-ES" sz="3200" b="1" dirty="0">
                <a:solidFill>
                  <a:schemeClr val="bg1"/>
                </a:solidFill>
              </a:rPr>
              <a:t>NACIONAL I </a:t>
            </a:r>
          </a:p>
          <a:p>
            <a:r>
              <a:rPr lang="es-ES" sz="3200" b="1" dirty="0">
                <a:solidFill>
                  <a:schemeClr val="bg1"/>
                </a:solidFill>
              </a:rPr>
              <a:t>III CONGRÉS </a:t>
            </a:r>
          </a:p>
          <a:p>
            <a:r>
              <a:rPr lang="es-ES" sz="3200" b="1" dirty="0">
                <a:solidFill>
                  <a:schemeClr val="bg1"/>
                </a:solidFill>
              </a:rPr>
              <a:t>INTERNACIONAL</a:t>
            </a:r>
          </a:p>
          <a:p>
            <a:r>
              <a:rPr lang="es-ES" sz="3200" b="1" dirty="0">
                <a:solidFill>
                  <a:schemeClr val="bg1"/>
                </a:solidFill>
              </a:rPr>
              <a:t>DE SEDEM</a:t>
            </a:r>
          </a:p>
          <a:p>
            <a:pPr>
              <a:lnSpc>
                <a:spcPct val="90000"/>
              </a:lnSpc>
            </a:pPr>
            <a:endParaRPr lang="ca-ES" sz="3200" b="1" noProof="0" dirty="0">
              <a:solidFill>
                <a:schemeClr val="bg1"/>
              </a:solidFill>
            </a:endParaRPr>
          </a:p>
        </p:txBody>
      </p:sp>
      <p:sp>
        <p:nvSpPr>
          <p:cNvPr id="5" name="CuadroTexto 4">
            <a:extLst>
              <a:ext uri="{FF2B5EF4-FFF2-40B4-BE49-F238E27FC236}">
                <a16:creationId xmlns:a16="http://schemas.microsoft.com/office/drawing/2014/main" id="{17962774-F7C3-4F26-4651-BD9A7AF7DB93}"/>
              </a:ext>
            </a:extLst>
          </p:cNvPr>
          <p:cNvSpPr txBox="1"/>
          <p:nvPr/>
        </p:nvSpPr>
        <p:spPr>
          <a:xfrm>
            <a:off x="574375" y="1165321"/>
            <a:ext cx="3553007" cy="378203"/>
          </a:xfrm>
          <a:prstGeom prst="rect">
            <a:avLst/>
          </a:prstGeom>
          <a:noFill/>
        </p:spPr>
        <p:txBody>
          <a:bodyPr wrap="square" lIns="0" tIns="0" rIns="0" bIns="0" rtlCol="0">
            <a:noAutofit/>
          </a:bodyPr>
          <a:lstStyle/>
          <a:p>
            <a:r>
              <a:rPr lang="es-ES" sz="1000" b="1" dirty="0" err="1">
                <a:solidFill>
                  <a:schemeClr val="bg1"/>
                </a:solidFill>
              </a:rPr>
              <a:t>Facultat</a:t>
            </a:r>
            <a:r>
              <a:rPr lang="es-ES" sz="1000" b="1" dirty="0">
                <a:solidFill>
                  <a:schemeClr val="bg1"/>
                </a:solidFill>
              </a:rPr>
              <a:t> de Medicina i </a:t>
            </a:r>
            <a:r>
              <a:rPr lang="es-ES" sz="1000" b="1" dirty="0" err="1">
                <a:solidFill>
                  <a:schemeClr val="bg1"/>
                </a:solidFill>
              </a:rPr>
              <a:t>Ciències</a:t>
            </a:r>
            <a:r>
              <a:rPr lang="es-ES" sz="1000" b="1" dirty="0">
                <a:solidFill>
                  <a:schemeClr val="bg1"/>
                </a:solidFill>
              </a:rPr>
              <a:t> de la </a:t>
            </a:r>
            <a:r>
              <a:rPr lang="es-ES" sz="1000" b="1" dirty="0" err="1">
                <a:solidFill>
                  <a:schemeClr val="bg1"/>
                </a:solidFill>
              </a:rPr>
              <a:t>Salut</a:t>
            </a:r>
            <a:endParaRPr lang="es-ES" sz="1000" b="1" dirty="0">
              <a:solidFill>
                <a:schemeClr val="bg1"/>
              </a:solidFill>
            </a:endParaRPr>
          </a:p>
        </p:txBody>
      </p:sp>
      <p:pic>
        <p:nvPicPr>
          <p:cNvPr id="12" name="Gráfico 11">
            <a:extLst>
              <a:ext uri="{FF2B5EF4-FFF2-40B4-BE49-F238E27FC236}">
                <a16:creationId xmlns:a16="http://schemas.microsoft.com/office/drawing/2014/main" id="{ED89277D-B4DC-E527-D85E-FDEE608336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48795" y="4168743"/>
            <a:ext cx="2165306" cy="757857"/>
          </a:xfrm>
          <a:prstGeom prst="rect">
            <a:avLst/>
          </a:prstGeom>
        </p:spPr>
      </p:pic>
    </p:spTree>
    <p:extLst>
      <p:ext uri="{BB962C8B-B14F-4D97-AF65-F5344CB8AC3E}">
        <p14:creationId xmlns:p14="http://schemas.microsoft.com/office/powerpoint/2010/main" val="3330478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B1AC7-4BC5-E09A-6B7E-2507BC0A4D25}"/>
            </a:ext>
          </a:extLst>
        </p:cNvPr>
        <p:cNvGrpSpPr/>
        <p:nvPr/>
      </p:nvGrpSpPr>
      <p:grpSpPr>
        <a:xfrm>
          <a:off x="0" y="0"/>
          <a:ext cx="0" cy="0"/>
          <a:chOff x="0" y="0"/>
          <a:chExt cx="0" cy="0"/>
        </a:xfrm>
      </p:grpSpPr>
      <p:sp>
        <p:nvSpPr>
          <p:cNvPr id="35" name="CuadroTexto 34">
            <a:extLst>
              <a:ext uri="{FF2B5EF4-FFF2-40B4-BE49-F238E27FC236}">
                <a16:creationId xmlns:a16="http://schemas.microsoft.com/office/drawing/2014/main" id="{CE8AFFA5-1934-8656-8CE6-D5A52D2EF2E8}"/>
              </a:ext>
            </a:extLst>
          </p:cNvPr>
          <p:cNvSpPr txBox="1"/>
          <p:nvPr/>
        </p:nvSpPr>
        <p:spPr>
          <a:xfrm>
            <a:off x="928150" y="1334273"/>
            <a:ext cx="7272421" cy="2750010"/>
          </a:xfrm>
          <a:prstGeom prst="rect">
            <a:avLst/>
          </a:prstGeom>
          <a:noFill/>
        </p:spPr>
        <p:txBody>
          <a:bodyPr wrap="square" lIns="0" tIns="0" rIns="0" bIns="0" rtlCol="0">
            <a:noAutofit/>
          </a:bodyPr>
          <a:lstStyle/>
          <a:p>
            <a:r>
              <a:rPr lang="ca-ES" sz="1200" b="1" noProof="1">
                <a:solidFill>
                  <a:schemeClr val="accent1"/>
                </a:solidFill>
              </a:rPr>
              <a:t>Títol del paràgraf</a:t>
            </a:r>
          </a:p>
          <a:p>
            <a:br>
              <a:rPr lang="ca-ES" sz="1200" noProof="1"/>
            </a:br>
            <a:r>
              <a:rPr lang="ca-ES" sz="1200" noProof="1"/>
              <a:t>Lorem ipsum dolor sit amet, consectetur nostrud adipiscing elit, sed do eiusmod tempor incididunt labore et dolore magna aliqua. Lorem ipsum dolor sit amet, consectetur nostrud adipiscing elit, sed do eiusmod tempor incididunt ut labore et dolore.</a:t>
            </a:r>
          </a:p>
          <a:p>
            <a:endParaRPr lang="ca-ES" sz="1200" noProof="1"/>
          </a:p>
          <a:p>
            <a:r>
              <a:rPr lang="ca-ES" sz="1200" noProof="1"/>
              <a:t>Ut enim ad minim veniam, quis nostrud exercitation ullamco laboris nisi ut aliquip ex ea commodo consequat. Lorem ipsum dolor sit amet, consectetur nostrud adipiscing elit, sed do eiusmod tempor incididunt ut labore et dolore.</a:t>
            </a:r>
          </a:p>
          <a:p>
            <a:endParaRPr lang="ca-ES" sz="1200" noProof="1"/>
          </a:p>
          <a:p>
            <a:r>
              <a:rPr lang="ca-ES" sz="1200" noProof="1"/>
              <a:t>Lorem ipsum dolor sit amet, consectetur nostrud adipiscing elit, sed do eiusmod tempor incididunt ut labore et dolore magna aliqua. Ut enim ad minim veniam, quis nostrud exercitation ullamco laboris nisi ut aliquip ex ea commodo consequat. </a:t>
            </a:r>
          </a:p>
        </p:txBody>
      </p:sp>
      <p:sp>
        <p:nvSpPr>
          <p:cNvPr id="5" name="CuadroTexto 4">
            <a:extLst>
              <a:ext uri="{FF2B5EF4-FFF2-40B4-BE49-F238E27FC236}">
                <a16:creationId xmlns:a16="http://schemas.microsoft.com/office/drawing/2014/main" id="{808C510F-1FDE-9425-5855-CD911045DDFD}"/>
              </a:ext>
            </a:extLst>
          </p:cNvPr>
          <p:cNvSpPr txBox="1"/>
          <p:nvPr/>
        </p:nvSpPr>
        <p:spPr>
          <a:xfrm>
            <a:off x="297991" y="323869"/>
            <a:ext cx="8122441" cy="371954"/>
          </a:xfrm>
          <a:prstGeom prst="rect">
            <a:avLst/>
          </a:prstGeom>
          <a:noFill/>
        </p:spPr>
        <p:txBody>
          <a:bodyPr wrap="square" lIns="0" tIns="0" rIns="0" bIns="0" rtlCol="0">
            <a:noAutofit/>
          </a:bodyPr>
          <a:lstStyle/>
          <a:p>
            <a:pPr>
              <a:lnSpc>
                <a:spcPct val="80000"/>
              </a:lnSpc>
            </a:pPr>
            <a:r>
              <a:rPr lang="ca-ES" sz="2400" b="1" noProof="1">
                <a:solidFill>
                  <a:schemeClr val="tx2"/>
                </a:solidFill>
              </a:rPr>
              <a:t>Títol lorem ipsum dolor sit amet</a:t>
            </a:r>
          </a:p>
        </p:txBody>
      </p:sp>
      <p:sp>
        <p:nvSpPr>
          <p:cNvPr id="9" name="CuadroTexto 8">
            <a:extLst>
              <a:ext uri="{FF2B5EF4-FFF2-40B4-BE49-F238E27FC236}">
                <a16:creationId xmlns:a16="http://schemas.microsoft.com/office/drawing/2014/main" id="{BD008AE5-DCF1-FABA-408C-C1BBD619DC60}"/>
              </a:ext>
            </a:extLst>
          </p:cNvPr>
          <p:cNvSpPr txBox="1"/>
          <p:nvPr/>
        </p:nvSpPr>
        <p:spPr>
          <a:xfrm>
            <a:off x="297991" y="706881"/>
            <a:ext cx="8332449" cy="473461"/>
          </a:xfrm>
          <a:prstGeom prst="rect">
            <a:avLst/>
          </a:prstGeom>
          <a:noFill/>
        </p:spPr>
        <p:txBody>
          <a:bodyPr wrap="square" lIns="0" tIns="0" rIns="0" bIns="0" rtlCol="0">
            <a:noAutofit/>
          </a:bodyPr>
          <a:lstStyle/>
          <a:p>
            <a:pPr>
              <a:lnSpc>
                <a:spcPct val="80000"/>
              </a:lnSpc>
            </a:pPr>
            <a:r>
              <a:rPr lang="ca-ES" sz="1400" noProof="1">
                <a:solidFill>
                  <a:schemeClr val="accent2"/>
                </a:solidFill>
              </a:rPr>
              <a:t>Subtítol Lorem ipsum dolor sit amet, consectetur adipiscing elit </a:t>
            </a:r>
          </a:p>
        </p:txBody>
      </p:sp>
    </p:spTree>
    <p:extLst>
      <p:ext uri="{BB962C8B-B14F-4D97-AF65-F5344CB8AC3E}">
        <p14:creationId xmlns:p14="http://schemas.microsoft.com/office/powerpoint/2010/main" val="1352781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352DF-FAEF-1CC8-EE5F-79870DDA76B9}"/>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id="{46A6932F-9CC3-975B-1B61-50D9039BDA43}"/>
              </a:ext>
            </a:extLst>
          </p:cNvPr>
          <p:cNvSpPr txBox="1"/>
          <p:nvPr/>
        </p:nvSpPr>
        <p:spPr>
          <a:xfrm>
            <a:off x="2313190" y="3597636"/>
            <a:ext cx="4517621" cy="571631"/>
          </a:xfrm>
          <a:prstGeom prst="rect">
            <a:avLst/>
          </a:prstGeom>
          <a:noFill/>
        </p:spPr>
        <p:txBody>
          <a:bodyPr wrap="square" lIns="0" tIns="0" rIns="0" bIns="0" rtlCol="0" anchor="ctr">
            <a:spAutoFit/>
          </a:bodyPr>
          <a:lstStyle/>
          <a:p>
            <a:pPr algn="ctr">
              <a:lnSpc>
                <a:spcPct val="110000"/>
              </a:lnSpc>
              <a:spcAft>
                <a:spcPts val="600"/>
              </a:spcAft>
            </a:pPr>
            <a:r>
              <a:rPr lang="ca-ES" sz="1000" b="1" noProof="1">
                <a:ea typeface="Open Sans" panose="020B0606030504020204" pitchFamily="34" charset="0"/>
                <a:cs typeface="Open Sans" panose="020B0606030504020204" pitchFamily="34" charset="0"/>
              </a:rPr>
              <a:t>Universitat Internacional de Catalunya</a:t>
            </a:r>
          </a:p>
          <a:p>
            <a:pPr algn="ctr">
              <a:lnSpc>
                <a:spcPct val="110000"/>
              </a:lnSpc>
            </a:pPr>
            <a:r>
              <a:rPr lang="ca-ES" sz="1000" noProof="1">
                <a:ea typeface="Open Sans" panose="020B0606030504020204" pitchFamily="34" charset="0"/>
                <a:cs typeface="Open Sans" panose="020B0606030504020204" pitchFamily="34" charset="0"/>
              </a:rPr>
              <a:t>Immaculada, 22 · 08017 Barcelona · T. +34 932 541 800</a:t>
            </a:r>
          </a:p>
          <a:p>
            <a:pPr algn="ctr">
              <a:lnSpc>
                <a:spcPct val="110000"/>
              </a:lnSpc>
            </a:pPr>
            <a:r>
              <a:rPr lang="ca-ES" sz="1000" noProof="1">
                <a:ea typeface="Open Sans" panose="020B0606030504020204" pitchFamily="34" charset="0"/>
                <a:cs typeface="Open Sans" panose="020B0606030504020204" pitchFamily="34" charset="0"/>
              </a:rPr>
              <a:t>uic.cat</a:t>
            </a:r>
          </a:p>
        </p:txBody>
      </p:sp>
      <p:pic>
        <p:nvPicPr>
          <p:cNvPr id="4" name="Gráfico 3">
            <a:extLst>
              <a:ext uri="{FF2B5EF4-FFF2-40B4-BE49-F238E27FC236}">
                <a16:creationId xmlns:a16="http://schemas.microsoft.com/office/drawing/2014/main" id="{8EFE909E-9534-6D51-54F2-846CB310256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914586" y="1627252"/>
            <a:ext cx="3314829" cy="944498"/>
          </a:xfrm>
          <a:prstGeom prst="rect">
            <a:avLst/>
          </a:prstGeom>
        </p:spPr>
      </p:pic>
      <p:pic>
        <p:nvPicPr>
          <p:cNvPr id="3" name="Gráfico 2">
            <a:extLst>
              <a:ext uri="{FF2B5EF4-FFF2-40B4-BE49-F238E27FC236}">
                <a16:creationId xmlns:a16="http://schemas.microsoft.com/office/drawing/2014/main" id="{AF06C07A-ACD2-AFDC-6885-39D4506B5C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14630" y="4617845"/>
            <a:ext cx="170503" cy="170503"/>
          </a:xfrm>
          <a:prstGeom prst="rect">
            <a:avLst/>
          </a:prstGeom>
        </p:spPr>
      </p:pic>
      <p:pic>
        <p:nvPicPr>
          <p:cNvPr id="6" name="Gráfico 5">
            <a:extLst>
              <a:ext uri="{FF2B5EF4-FFF2-40B4-BE49-F238E27FC236}">
                <a16:creationId xmlns:a16="http://schemas.microsoft.com/office/drawing/2014/main" id="{BFD2A675-5583-9719-2FAC-26D0579910B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939866" y="4594990"/>
            <a:ext cx="213870" cy="213870"/>
          </a:xfrm>
          <a:prstGeom prst="rect">
            <a:avLst/>
          </a:prstGeom>
        </p:spPr>
      </p:pic>
      <p:pic>
        <p:nvPicPr>
          <p:cNvPr id="8" name="Gráfico 7">
            <a:extLst>
              <a:ext uri="{FF2B5EF4-FFF2-40B4-BE49-F238E27FC236}">
                <a16:creationId xmlns:a16="http://schemas.microsoft.com/office/drawing/2014/main" id="{E471E8FB-74FF-B58F-858A-D29973BC615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95932" y="4617845"/>
            <a:ext cx="170503" cy="170503"/>
          </a:xfrm>
          <a:prstGeom prst="rect">
            <a:avLst/>
          </a:prstGeom>
        </p:spPr>
      </p:pic>
      <p:pic>
        <p:nvPicPr>
          <p:cNvPr id="10" name="Gráfico 9">
            <a:extLst>
              <a:ext uri="{FF2B5EF4-FFF2-40B4-BE49-F238E27FC236}">
                <a16:creationId xmlns:a16="http://schemas.microsoft.com/office/drawing/2014/main" id="{9A98A12F-46F3-8277-B002-C21D7368978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619224" y="4613915"/>
            <a:ext cx="170503" cy="170503"/>
          </a:xfrm>
          <a:prstGeom prst="rect">
            <a:avLst/>
          </a:prstGeom>
        </p:spPr>
      </p:pic>
      <p:pic>
        <p:nvPicPr>
          <p:cNvPr id="11" name="Gráfico 10">
            <a:extLst>
              <a:ext uri="{FF2B5EF4-FFF2-40B4-BE49-F238E27FC236}">
                <a16:creationId xmlns:a16="http://schemas.microsoft.com/office/drawing/2014/main" id="{0C04C5B5-E28E-C9DB-A9E1-D4474A46292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661813" y="4630885"/>
            <a:ext cx="147715" cy="150998"/>
          </a:xfrm>
          <a:prstGeom prst="rect">
            <a:avLst/>
          </a:prstGeom>
        </p:spPr>
      </p:pic>
      <p:pic>
        <p:nvPicPr>
          <p:cNvPr id="12" name="Gráfico 11">
            <a:extLst>
              <a:ext uri="{FF2B5EF4-FFF2-40B4-BE49-F238E27FC236}">
                <a16:creationId xmlns:a16="http://schemas.microsoft.com/office/drawing/2014/main" id="{D5808F98-769D-90B3-D120-F7B7473987D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3961720" y="4607141"/>
            <a:ext cx="200719" cy="186656"/>
          </a:xfrm>
          <a:prstGeom prst="rect">
            <a:avLst/>
          </a:prstGeom>
        </p:spPr>
      </p:pic>
      <p:sp>
        <p:nvSpPr>
          <p:cNvPr id="13" name="Rectángulo 12">
            <a:hlinkClick r:id="rId16"/>
            <a:extLst>
              <a:ext uri="{FF2B5EF4-FFF2-40B4-BE49-F238E27FC236}">
                <a16:creationId xmlns:a16="http://schemas.microsoft.com/office/drawing/2014/main" id="{5B60EB4F-72B0-1DE2-0565-ADEB7EB33F4E}"/>
              </a:ext>
            </a:extLst>
          </p:cNvPr>
          <p:cNvSpPr/>
          <p:nvPr/>
        </p:nvSpPr>
        <p:spPr>
          <a:xfrm>
            <a:off x="3606716" y="4558574"/>
            <a:ext cx="257908" cy="2579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Rectángulo 13">
            <a:hlinkClick r:id="rId17"/>
            <a:extLst>
              <a:ext uri="{FF2B5EF4-FFF2-40B4-BE49-F238E27FC236}">
                <a16:creationId xmlns:a16="http://schemas.microsoft.com/office/drawing/2014/main" id="{2F4F5082-2C1A-40B9-CF9B-74D399883760}"/>
              </a:ext>
            </a:extLst>
          </p:cNvPr>
          <p:cNvSpPr/>
          <p:nvPr/>
        </p:nvSpPr>
        <p:spPr>
          <a:xfrm>
            <a:off x="3930273" y="4558574"/>
            <a:ext cx="257908" cy="2579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5" name="Rectángulo 14">
            <a:hlinkClick r:id="rId18"/>
            <a:extLst>
              <a:ext uri="{FF2B5EF4-FFF2-40B4-BE49-F238E27FC236}">
                <a16:creationId xmlns:a16="http://schemas.microsoft.com/office/drawing/2014/main" id="{C9C63DE7-C472-ABB1-9FC6-2F36AC0C58E5}"/>
              </a:ext>
            </a:extLst>
          </p:cNvPr>
          <p:cNvSpPr/>
          <p:nvPr/>
        </p:nvSpPr>
        <p:spPr>
          <a:xfrm>
            <a:off x="4258519" y="4558574"/>
            <a:ext cx="257908" cy="2579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6" name="Rectángulo 15">
            <a:hlinkClick r:id="rId19"/>
            <a:extLst>
              <a:ext uri="{FF2B5EF4-FFF2-40B4-BE49-F238E27FC236}">
                <a16:creationId xmlns:a16="http://schemas.microsoft.com/office/drawing/2014/main" id="{E89077E4-9264-C998-A3BD-F5484B1767C0}"/>
              </a:ext>
            </a:extLst>
          </p:cNvPr>
          <p:cNvSpPr/>
          <p:nvPr/>
        </p:nvSpPr>
        <p:spPr>
          <a:xfrm>
            <a:off x="4917441" y="4558574"/>
            <a:ext cx="257908" cy="2579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7" name="Rectángulo 16">
            <a:hlinkClick r:id="rId20"/>
            <a:extLst>
              <a:ext uri="{FF2B5EF4-FFF2-40B4-BE49-F238E27FC236}">
                <a16:creationId xmlns:a16="http://schemas.microsoft.com/office/drawing/2014/main" id="{22A7EB91-07ED-7570-87C8-2190C3DD1D6F}"/>
              </a:ext>
            </a:extLst>
          </p:cNvPr>
          <p:cNvSpPr/>
          <p:nvPr/>
        </p:nvSpPr>
        <p:spPr>
          <a:xfrm>
            <a:off x="5240382" y="4558574"/>
            <a:ext cx="257908" cy="2579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8" name="Rectángulo 17">
            <a:hlinkClick r:id="rId21"/>
            <a:extLst>
              <a:ext uri="{FF2B5EF4-FFF2-40B4-BE49-F238E27FC236}">
                <a16:creationId xmlns:a16="http://schemas.microsoft.com/office/drawing/2014/main" id="{2C49851D-C4AB-C94C-1DE1-A60FEF8861C4}"/>
              </a:ext>
            </a:extLst>
          </p:cNvPr>
          <p:cNvSpPr/>
          <p:nvPr/>
        </p:nvSpPr>
        <p:spPr>
          <a:xfrm>
            <a:off x="4587980" y="4558574"/>
            <a:ext cx="257908" cy="2579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5" name="Gráfico 4">
            <a:extLst>
              <a:ext uri="{FF2B5EF4-FFF2-40B4-BE49-F238E27FC236}">
                <a16:creationId xmlns:a16="http://schemas.microsoft.com/office/drawing/2014/main" id="{2241CAA6-3D05-0501-88FC-AC4005A82E0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402480" y="869395"/>
            <a:ext cx="2165306" cy="757857"/>
          </a:xfrm>
          <a:prstGeom prst="rect">
            <a:avLst/>
          </a:prstGeom>
        </p:spPr>
      </p:pic>
    </p:spTree>
    <p:extLst>
      <p:ext uri="{BB962C8B-B14F-4D97-AF65-F5344CB8AC3E}">
        <p14:creationId xmlns:p14="http://schemas.microsoft.com/office/powerpoint/2010/main" val="886284511"/>
      </p:ext>
    </p:extLst>
  </p:cSld>
  <p:clrMapOvr>
    <a:masterClrMapping/>
  </p:clrMapOvr>
</p:sld>
</file>

<file path=ppt/theme/theme1.xml><?xml version="1.0" encoding="utf-8"?>
<a:theme xmlns:a="http://schemas.openxmlformats.org/drawingml/2006/main" name="Tema de Office">
  <a:themeElements>
    <a:clrScheme name="UIC paleta colores 2026">
      <a:dk1>
        <a:srgbClr val="000000"/>
      </a:dk1>
      <a:lt1>
        <a:srgbClr val="FFFFFF"/>
      </a:lt1>
      <a:dk2>
        <a:srgbClr val="092870"/>
      </a:dk2>
      <a:lt2>
        <a:srgbClr val="DEDCD6"/>
      </a:lt2>
      <a:accent1>
        <a:srgbClr val="0E61F7"/>
      </a:accent1>
      <a:accent2>
        <a:srgbClr val="B2B2AC"/>
      </a:accent2>
      <a:accent3>
        <a:srgbClr val="FF5E42"/>
      </a:accent3>
      <a:accent4>
        <a:srgbClr val="009DB2"/>
      </a:accent4>
      <a:accent5>
        <a:srgbClr val="F0B239"/>
      </a:accent5>
      <a:accent6>
        <a:srgbClr val="B68BDD"/>
      </a:accent6>
      <a:hlink>
        <a:srgbClr val="0E61F7"/>
      </a:hlink>
      <a:folHlink>
        <a:srgbClr val="09287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968D54D-2AF1-1A4B-8A48-483575CEE4F1}">
  <we:reference id="wa104381063" version="1.0.0.1" store="es-ES" storeType="OMEX"/>
  <we:alternateReferences>
    <we:reference id="WA104381063" version="1.0.0.1"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2086</TotalTime>
  <Words>194</Words>
  <Application>Microsoft Office PowerPoint</Application>
  <PresentationFormat>Presentación en pantalla (16:9)</PresentationFormat>
  <Paragraphs>19</Paragraphs>
  <Slides>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vt:i4>
      </vt:variant>
    </vt:vector>
  </HeadingPairs>
  <TitlesOfParts>
    <vt:vector size="7" baseType="lpstr">
      <vt:lpstr>Aptos</vt:lpstr>
      <vt:lpstr>Arial</vt:lpstr>
      <vt:lpstr>Open Sans</vt:lpstr>
      <vt:lpstr>Tema de Office</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James Dress</dc:creator>
  <cp:lastModifiedBy>Montserrat Virumbrales Cancio</cp:lastModifiedBy>
  <cp:revision>8</cp:revision>
  <dcterms:created xsi:type="dcterms:W3CDTF">2026-09-25T06:55:24Z</dcterms:created>
  <dcterms:modified xsi:type="dcterms:W3CDTF">2026-10-26T09:43:12Z</dcterms:modified>
</cp:coreProperties>
</file>